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>
          <a:extLst>
            <a:ext uri="{FF2B5EF4-FFF2-40B4-BE49-F238E27FC236}">
              <a16:creationId xmlns:a16="http://schemas.microsoft.com/office/drawing/2014/main" id="{5EA9C9AB-E1AA-3725-006A-614602DC9471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55575D3-BA26-D384-CA74-50DE4508E0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63EC4DF-394B-FFF3-92EA-74A162A804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DEUCE LT 90 Y SHALLOW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B7B04A-B92A-4D0C-45E9-1AC5F5A0FF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645230670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E82E28A-2287-48BB-88E4-520A2C7BCF2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FD1E390-201C-459B-8350-9AB0E39FCBE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17199047-1FF0-4C89-A8BD-E577B9748C72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F7D78DC-EA71-490B-B21B-2AACF9E7179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24941BB-1788-48AF-BD3D-64572675DBB5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3099915E-E667-4BCA-8903-0689EC0165A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DE11820A-20CC-410D-A642-C971AF6C372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4F326E90-D638-476F-88F6-D5E0F2BB42C9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6B2CA881-0B7D-4150-BD0C-78A1FF9603D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F5924ACA-0300-4587-A116-EB329DDAB26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B1F77A29-98A4-4BEC-81F7-5D68866FD97E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54F2B3D-F027-0033-8F49-72B5D93A7BF9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0AE6976-64CC-BC31-07BE-1BF0AD2AFAB5}"/>
              </a:ext>
            </a:extLst>
          </p:cNvPr>
          <p:cNvSpPr/>
          <p:nvPr/>
        </p:nvSpPr>
        <p:spPr>
          <a:xfrm flipH="1">
            <a:off x="4302925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4247465B-37B8-36F9-C665-EA932A5046EC}"/>
              </a:ext>
            </a:extLst>
          </p:cNvPr>
          <p:cNvSpPr/>
          <p:nvPr/>
        </p:nvSpPr>
        <p:spPr>
          <a:xfrm flipH="1">
            <a:off x="3824175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517A70D5-D601-1425-A790-4F4FD27B0723}"/>
              </a:ext>
            </a:extLst>
          </p:cNvPr>
          <p:cNvSpPr/>
          <p:nvPr/>
        </p:nvSpPr>
        <p:spPr>
          <a:xfrm flipH="1">
            <a:off x="3345425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CF8D5906-ABA9-4C2A-41BF-99419F4F6FFC}"/>
              </a:ext>
            </a:extLst>
          </p:cNvPr>
          <p:cNvSpPr/>
          <p:nvPr/>
        </p:nvSpPr>
        <p:spPr>
          <a:xfrm flipH="1">
            <a:off x="4781674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90AF02B-36E5-558E-B919-9FA08CBC8B60}"/>
              </a:ext>
            </a:extLst>
          </p:cNvPr>
          <p:cNvSpPr/>
          <p:nvPr/>
        </p:nvSpPr>
        <p:spPr>
          <a:xfrm flipH="1">
            <a:off x="5260423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D76245F-3F8B-2596-F2BC-BFB778046686}"/>
              </a:ext>
            </a:extLst>
          </p:cNvPr>
          <p:cNvSpPr/>
          <p:nvPr/>
        </p:nvSpPr>
        <p:spPr>
          <a:xfrm flipH="1">
            <a:off x="4281612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6372CFAD-A07B-F478-D573-641788F36829}"/>
              </a:ext>
            </a:extLst>
          </p:cNvPr>
          <p:cNvSpPr/>
          <p:nvPr/>
        </p:nvSpPr>
        <p:spPr>
          <a:xfrm flipH="1">
            <a:off x="3064634" y="3738880"/>
            <a:ext cx="4165600" cy="1117600"/>
          </a:xfrm>
          <a:custGeom>
            <a:gdLst>
              <a:gd name="csX0" fmla="*/ 4165600 w 4165600"/>
              <a:gd name="csY0" fmla="*/ 1117600 h 1117600"/>
              <a:gd name="csX1" fmla="*/ 0 w 4165600"/>
              <a:gd name="csY1" fmla="*/ 0 h 11176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4165600" h="1117600">
                <a:moveTo>
                  <a:pt x="4165600" y="1117600"/>
                </a:moveTo>
                <a:cubicBezTo>
                  <a:pt x="2967567" y="275167"/>
                  <a:pt x="1591733" y="80433"/>
                  <a:pt x="0" y="0"/>
                </a:cubicBezTo>
              </a:path>
            </a:pathLst>
          </a:custGeom>
          <a:noFill/>
          <a:ln w="38100"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5" name="1">
            <a:extLst>
              <a:ext uri="{FF2B5EF4-FFF2-40B4-BE49-F238E27FC236}">
                <a16:creationId xmlns:a16="http://schemas.microsoft.com/office/drawing/2014/main" id="{1384B917-035C-C677-8483-3FEB3A1F721C}"/>
              </a:ext>
            </a:extLst>
          </p:cNvPr>
          <p:cNvSpPr txBox="1"/>
          <p:nvPr/>
        </p:nvSpPr>
        <p:spPr>
          <a:xfrm flipH="1">
            <a:off x="7151494" y="3275965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16" name="PS2">
            <a:extLst>
              <a:ext uri="{FF2B5EF4-FFF2-40B4-BE49-F238E27FC236}">
                <a16:creationId xmlns:a16="http://schemas.microsoft.com/office/drawing/2014/main" id="{8DF93402-2C6A-1DF2-024A-3A592D454613}"/>
              </a:ext>
            </a:extLst>
          </p:cNvPr>
          <p:cNvSpPr txBox="1"/>
          <p:nvPr/>
        </p:nvSpPr>
        <p:spPr>
          <a:xfrm flipH="1">
            <a:off x="2511450" y="500252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17" name="2">
            <a:extLst>
              <a:ext uri="{FF2B5EF4-FFF2-40B4-BE49-F238E27FC236}">
                <a16:creationId xmlns:a16="http://schemas.microsoft.com/office/drawing/2014/main" id="{8BF28C0E-46F7-B56E-E9AC-0A6225B0F55B}"/>
              </a:ext>
            </a:extLst>
          </p:cNvPr>
          <p:cNvSpPr txBox="1"/>
          <p:nvPr/>
        </p:nvSpPr>
        <p:spPr>
          <a:xfrm flipH="1">
            <a:off x="6625202" y="3821388"/>
            <a:ext cx="656345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4-5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E308DC67-FE2B-DC07-2E6C-ECDE7EBDFE3B}"/>
              </a:ext>
            </a:extLst>
          </p:cNvPr>
          <p:cNvSpPr/>
          <p:nvPr/>
        </p:nvSpPr>
        <p:spPr>
          <a:xfrm flipH="1">
            <a:off x="2866675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8E3BD7A0-6CF9-2D8F-1FB1-97E7344E12BE}"/>
              </a:ext>
            </a:extLst>
          </p:cNvPr>
          <p:cNvSpPr/>
          <p:nvPr/>
        </p:nvSpPr>
        <p:spPr>
          <a:xfrm flipH="1">
            <a:off x="934943" y="590668"/>
            <a:ext cx="742533" cy="4635500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9" name="PS1">
            <a:extLst>
              <a:ext uri="{FF2B5EF4-FFF2-40B4-BE49-F238E27FC236}">
                <a16:creationId xmlns:a16="http://schemas.microsoft.com/office/drawing/2014/main" id="{F08DBF68-3397-005F-10FD-23456F0FAEF0}"/>
              </a:ext>
            </a:extLst>
          </p:cNvPr>
          <p:cNvSpPr txBox="1"/>
          <p:nvPr/>
        </p:nvSpPr>
        <p:spPr>
          <a:xfrm flipH="1">
            <a:off x="1141881" y="534542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20" name="2">
            <a:extLst>
              <a:ext uri="{FF2B5EF4-FFF2-40B4-BE49-F238E27FC236}">
                <a16:creationId xmlns:a16="http://schemas.microsoft.com/office/drawing/2014/main" id="{582440E1-E4D6-F2AA-AD9B-95C6CEBB639A}"/>
              </a:ext>
            </a:extLst>
          </p:cNvPr>
          <p:cNvSpPr txBox="1"/>
          <p:nvPr/>
        </p:nvSpPr>
        <p:spPr>
          <a:xfrm flipH="1">
            <a:off x="525230" y="147516"/>
            <a:ext cx="1032777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ALERT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2FDD0E8-73EC-C4B7-2613-D5CE99878777}"/>
              </a:ext>
            </a:extLst>
          </p:cNvPr>
          <p:cNvSpPr/>
          <p:nvPr/>
        </p:nvSpPr>
        <p:spPr>
          <a:xfrm flipH="1">
            <a:off x="1478731" y="5054005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34EF3EC6-4465-2C73-6B36-2CED200AD6FE}"/>
              </a:ext>
            </a:extLst>
          </p:cNvPr>
          <p:cNvSpPr/>
          <p:nvPr/>
        </p:nvSpPr>
        <p:spPr>
          <a:xfrm flipH="1">
            <a:off x="5406751" y="2207379"/>
            <a:ext cx="2438400" cy="3018789"/>
          </a:xfrm>
          <a:custGeom>
            <a:gdLst>
              <a:gd name="csX0" fmla="*/ 0 w 2438400"/>
              <a:gd name="csY0" fmla="*/ 2946400 h 2946400"/>
              <a:gd name="csX1" fmla="*/ 0 w 2438400"/>
              <a:gd name="csY1" fmla="*/ 0 h 2946400"/>
              <a:gd name="csX2" fmla="*/ 2438400 w 2438400"/>
              <a:gd name="csY2" fmla="*/ 0 h 29464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438400" h="2946400">
                <a:moveTo>
                  <a:pt x="0" y="2946400"/>
                </a:moveTo>
                <a:lnTo>
                  <a:pt x="0" y="0"/>
                </a:lnTo>
                <a:lnTo>
                  <a:pt x="2438400" y="0"/>
                </a:lnTo>
              </a:path>
            </a:pathLst>
          </a:custGeom>
          <a:noFill/>
          <a:ln w="38100">
            <a:solidFill>
              <a:srgbClr val="FF66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EABFD316-4EAA-6FB5-31FE-6B3BA910ABF5}"/>
              </a:ext>
            </a:extLst>
          </p:cNvPr>
          <p:cNvSpPr/>
          <p:nvPr/>
        </p:nvSpPr>
        <p:spPr>
          <a:xfrm flipH="1">
            <a:off x="7575197" y="508000"/>
            <a:ext cx="2667000" cy="4381500"/>
          </a:xfrm>
          <a:custGeom>
            <a:gdLst>
              <a:gd name="csX0" fmla="*/ 0 w 2667000"/>
              <a:gd name="csY0" fmla="*/ 4381500 h 4381500"/>
              <a:gd name="csX1" fmla="*/ 0 w 2667000"/>
              <a:gd name="csY1" fmla="*/ 1676400 h 4381500"/>
              <a:gd name="csX2" fmla="*/ 2667000 w 2667000"/>
              <a:gd name="csY2" fmla="*/ 0 h 43815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667000" h="4381500">
                <a:moveTo>
                  <a:pt x="0" y="4381500"/>
                </a:moveTo>
                <a:lnTo>
                  <a:pt x="0" y="1676400"/>
                </a:lnTo>
                <a:lnTo>
                  <a:pt x="2667000" y="0"/>
                </a:lnTo>
              </a:path>
            </a:pathLst>
          </a:custGeom>
          <a:noFill/>
          <a:ln w="38100">
            <a:solidFill>
              <a:srgbClr val="00B0F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3" name="2">
            <a:extLst>
              <a:ext uri="{FF2B5EF4-FFF2-40B4-BE49-F238E27FC236}">
                <a16:creationId xmlns:a16="http://schemas.microsoft.com/office/drawing/2014/main" id="{A68F6471-0DE8-51DA-714D-76359BD41EDC}"/>
              </a:ext>
            </a:extLst>
          </p:cNvPr>
          <p:cNvSpPr txBox="1"/>
          <p:nvPr/>
        </p:nvSpPr>
        <p:spPr>
          <a:xfrm flipH="1">
            <a:off x="5241473" y="1734898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24" name="3">
            <a:extLst>
              <a:ext uri="{FF2B5EF4-FFF2-40B4-BE49-F238E27FC236}">
                <a16:creationId xmlns:a16="http://schemas.microsoft.com/office/drawing/2014/main" id="{502AC560-F538-DFF5-1D35-50568081F3B6}"/>
              </a:ext>
            </a:extLst>
          </p:cNvPr>
          <p:cNvSpPr txBox="1"/>
          <p:nvPr/>
        </p:nvSpPr>
        <p:spPr>
          <a:xfrm flipH="1">
            <a:off x="7250077" y="100986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25" name="BS1">
            <a:extLst>
              <a:ext uri="{FF2B5EF4-FFF2-40B4-BE49-F238E27FC236}">
                <a16:creationId xmlns:a16="http://schemas.microsoft.com/office/drawing/2014/main" id="{5A485F28-2F70-DAE2-C821-8A7212404631}"/>
              </a:ext>
            </a:extLst>
          </p:cNvPr>
          <p:cNvSpPr txBox="1"/>
          <p:nvPr/>
        </p:nvSpPr>
        <p:spPr>
          <a:xfrm flipH="1">
            <a:off x="9722467" y="505400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26" name="BS2">
            <a:extLst>
              <a:ext uri="{FF2B5EF4-FFF2-40B4-BE49-F238E27FC236}">
                <a16:creationId xmlns:a16="http://schemas.microsoft.com/office/drawing/2014/main" id="{934C7B90-93A4-7510-2966-995E71CA4F4A}"/>
              </a:ext>
            </a:extLst>
          </p:cNvPr>
          <p:cNvSpPr txBox="1"/>
          <p:nvPr/>
        </p:nvSpPr>
        <p:spPr>
          <a:xfrm flipH="1">
            <a:off x="7383958" y="533288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BS2</a:t>
            </a:r>
          </a:p>
        </p:txBody>
      </p:sp>
      <p:sp>
        <p:nvSpPr>
          <p:cNvPr id="27" name="2">
            <a:extLst>
              <a:ext uri="{FF2B5EF4-FFF2-40B4-BE49-F238E27FC236}">
                <a16:creationId xmlns:a16="http://schemas.microsoft.com/office/drawing/2014/main" id="{6A2C50D8-2063-48D0-8678-94881DAA87FD}"/>
              </a:ext>
            </a:extLst>
          </p:cNvPr>
          <p:cNvSpPr txBox="1"/>
          <p:nvPr/>
        </p:nvSpPr>
        <p:spPr>
          <a:xfrm flipH="1">
            <a:off x="7860391" y="2024499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28" name="2">
            <a:extLst>
              <a:ext uri="{FF2B5EF4-FFF2-40B4-BE49-F238E27FC236}">
                <a16:creationId xmlns:a16="http://schemas.microsoft.com/office/drawing/2014/main" id="{00125C91-D51C-A2DA-2D3C-5BDCD341B9A0}"/>
              </a:ext>
            </a:extLst>
          </p:cNvPr>
          <p:cNvSpPr txBox="1"/>
          <p:nvPr/>
        </p:nvSpPr>
        <p:spPr>
          <a:xfrm flipH="1">
            <a:off x="10284238" y="1995171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149B0DA-5ECB-1919-81E5-97246E469F4C}"/>
              </a:ext>
            </a:extLst>
          </p:cNvPr>
          <p:cNvSpPr txBox="1"/>
          <p:nvPr/>
        </p:nvSpPr>
        <p:spPr>
          <a:xfrm flipH="1">
            <a:off x="7791097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latin typeface="Arial" pitchFamily="34" charset="0"/>
                <a:cs typeface="Arial" pitchFamily="34" charset="0"/>
              </a:rPr>
              <a:t>DEUCE LT 90 Y SHALLOW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E2ACD37-B7C9-06A3-B650-A91374B1107C}"/>
              </a:ext>
            </a:extLst>
          </p:cNvPr>
          <p:cNvSpPr/>
          <p:nvPr/>
        </p:nvSpPr>
        <p:spPr>
          <a:xfrm flipH="1">
            <a:off x="7657330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5A8EE210-E045-94AA-4AAF-0C873425E245}"/>
              </a:ext>
            </a:extLst>
          </p:cNvPr>
          <p:cNvSpPr/>
          <p:nvPr/>
        </p:nvSpPr>
        <p:spPr>
          <a:xfrm flipH="1">
            <a:off x="10054237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24AAA1E-15D7-00EB-7B06-A5E7A2251C8D}"/>
              </a:ext>
            </a:extLst>
          </p:cNvPr>
          <p:cNvGrpSpPr/>
          <p:nvPr/>
        </p:nvGrpSpPr>
        <p:grpSpPr>
          <a:xfrm flipH="1">
            <a:off x="3863898" y="5419765"/>
            <a:ext cx="580461" cy="930419"/>
            <a:chOff x="6085476" y="2513126"/>
            <a:chExt cx="580461" cy="930419"/>
          </a:xfrm>
        </p:grpSpPr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FF63FB25-A509-2F77-BAB1-F326A444BD15}"/>
                </a:ext>
              </a:extLst>
            </p:cNvPr>
            <p:cNvCxnSpPr/>
            <p:nvPr/>
          </p:nvCxnSpPr>
          <p:spPr>
            <a:xfrm flipV="1">
              <a:off x="6085476" y="2527671"/>
              <a:ext cx="410754" cy="915874"/>
            </a:xfrm>
            <a:prstGeom prst="line">
              <a:avLst/>
            </a:prstGeom>
            <a:ln w="38100" cap="rnd">
              <a:solidFill>
                <a:srgbClr val="00B050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A017AAF0-3810-C04F-0E0E-2DE1F9F96A71}"/>
                </a:ext>
              </a:extLst>
            </p:cNvPr>
            <p:cNvCxnSpPr/>
            <p:nvPr/>
          </p:nvCxnSpPr>
          <p:spPr>
            <a:xfrm>
              <a:off x="6347570" y="2513126"/>
              <a:ext cx="318367" cy="0"/>
            </a:xfrm>
            <a:prstGeom prst="line">
              <a:avLst/>
            </a:prstGeom>
            <a:ln w="38100" cap="rnd">
              <a:solidFill>
                <a:srgbClr val="00B050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RB FLAT">
            <a:extLst>
              <a:ext uri="{FF2B5EF4-FFF2-40B4-BE49-F238E27FC236}">
                <a16:creationId xmlns:a16="http://schemas.microsoft.com/office/drawing/2014/main" id="{93725005-1EE2-A8BC-7C3A-129781E13EE3}"/>
              </a:ext>
            </a:extLst>
          </p:cNvPr>
          <p:cNvSpPr/>
          <p:nvPr/>
        </p:nvSpPr>
        <p:spPr>
          <a:xfrm flipH="1">
            <a:off x="317500" y="4104438"/>
            <a:ext cx="3688299" cy="1315327"/>
          </a:xfrm>
          <a:custGeom>
            <a:gdLst>
              <a:gd name="connsiteX0" fmla="*/ 0 w 5637125"/>
              <a:gd name="connsiteY0" fmla="*/ 1758461 h 1758461"/>
              <a:gd name="connsiteX1" fmla="*/ 5637125 w 5637125"/>
              <a:gd name="connsiteY1" fmla="*/ 0 h 17584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37125" h="1758461">
                <a:moveTo>
                  <a:pt x="0" y="1758461"/>
                </a:moveTo>
                <a:cubicBezTo>
                  <a:pt x="984738" y="599551"/>
                  <a:pt x="3868615" y="33495"/>
                  <a:pt x="5637125" y="0"/>
                </a:cubicBezTo>
              </a:path>
            </a:pathLst>
          </a:custGeom>
          <a:noFill/>
          <a:ln w="38100" cap="rnd">
            <a:solidFill>
              <a:srgbClr val="00B050"/>
            </a:solidFill>
            <a:prstDash val="sysDash"/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4" name="4">
            <a:extLst>
              <a:ext uri="{FF2B5EF4-FFF2-40B4-BE49-F238E27FC236}">
                <a16:creationId xmlns:a16="http://schemas.microsoft.com/office/drawing/2014/main" id="{C8642B9E-A20A-BB84-6E39-E7756CC501CA}"/>
              </a:ext>
            </a:extLst>
          </p:cNvPr>
          <p:cNvSpPr txBox="1"/>
          <p:nvPr/>
        </p:nvSpPr>
        <p:spPr>
          <a:xfrm flipH="1">
            <a:off x="165100" y="3603179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35" name="2">
            <a:extLst>
              <a:ext uri="{FF2B5EF4-FFF2-40B4-BE49-F238E27FC236}">
                <a16:creationId xmlns:a16="http://schemas.microsoft.com/office/drawing/2014/main" id="{4B2AD728-224F-E269-2D4C-0AC44D63A9C8}"/>
              </a:ext>
            </a:extLst>
          </p:cNvPr>
          <p:cNvSpPr txBox="1"/>
          <p:nvPr/>
        </p:nvSpPr>
        <p:spPr>
          <a:xfrm flipH="1">
            <a:off x="385244" y="4167060"/>
            <a:ext cx="656345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3-4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80FE959-4BD4-E017-13C8-875C5039203F}"/>
              </a:ext>
            </a:extLst>
          </p:cNvPr>
          <p:cNvSpPr/>
          <p:nvPr/>
        </p:nvSpPr>
        <p:spPr>
          <a:xfrm flipH="1">
            <a:off x="4281612" y="618545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</p:spTree>
    <p:extLst>
      <p:ext uri="{BB962C8B-B14F-4D97-AF65-F5344CB8AC3E}">
        <p14:creationId val="2465238426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20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2026-01-25T11:22:56.177</cp:lastPrinted>
  <dcterms:created xsi:type="dcterms:W3CDTF">2026-01-25T16:22:56Z</dcterms:created>
  <dcterms:modified xsi:type="dcterms:W3CDTF">2026-01-25T16:22:56Z</dcterms:modified>
</cp:coreProperties>
</file>