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>
          <a:extLst>
            <a:ext uri="{FF2B5EF4-FFF2-40B4-BE49-F238E27FC236}">
              <a16:creationId xmlns:a16="http://schemas.microsoft.com/office/drawing/2014/main" id="{3F027910-D097-641E-7DE1-8773DC181E1D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F5D3C7-ABB5-32F0-2B2B-6DC7C94716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733B537-8BCE-57D7-F34F-4AB542BE03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TREY LT 95 Y-CROSS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49375B-AFF1-7E79-7C8A-B9AB1222BB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2411451715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A45FD10-4744-4785-BCD6-617C58C09C1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D07933A8-4F9D-4ECB-804E-C2DF7099D49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7B620A6-5B84-44D6-BF0D-C4A568F434E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DA12677F-BD10-45A9-A751-B3E6200BA90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50873C9F-3053-48FF-B20E-8C6E498D1A32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B642F211-0A2E-4CCD-9C94-4D25522E38FC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9FF3C562-6F2C-4B51-9210-BDCE965DA39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6F62FE55-6340-4344-8FFC-6720F56B087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E77CB141-E0F9-4BEF-BB51-4EB1FD7CF885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80EB3D7F-EB1F-485A-A32F-3441BA5BE87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05FDDFF0-DA1C-4860-B70D-F4A43D8FEE4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A38B255-34B0-D13C-9707-8FDEE867D98A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2901739-1E80-820F-C9B6-B6150419F710}"/>
              </a:ext>
            </a:extLst>
          </p:cNvPr>
          <p:cNvSpPr/>
          <p:nvPr/>
        </p:nvSpPr>
        <p:spPr>
          <a:xfrm flipH="1">
            <a:off x="7528790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70D1B2DE-D6DC-CA15-A5A0-78212884368D}"/>
              </a:ext>
            </a:extLst>
          </p:cNvPr>
          <p:cNvSpPr/>
          <p:nvPr/>
        </p:nvSpPr>
        <p:spPr>
          <a:xfrm flipH="1">
            <a:off x="7050040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5B9152B-FD94-4A91-416F-8174D7F67229}"/>
              </a:ext>
            </a:extLst>
          </p:cNvPr>
          <p:cNvSpPr/>
          <p:nvPr/>
        </p:nvSpPr>
        <p:spPr>
          <a:xfrm flipH="1">
            <a:off x="6571290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9F03D4E-F528-4077-1BFA-4B8141B34717}"/>
              </a:ext>
            </a:extLst>
          </p:cNvPr>
          <p:cNvSpPr/>
          <p:nvPr/>
        </p:nvSpPr>
        <p:spPr>
          <a:xfrm flipH="1">
            <a:off x="8007539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AB5C118-D5D3-6294-9003-74260ADC1EA0}"/>
              </a:ext>
            </a:extLst>
          </p:cNvPr>
          <p:cNvSpPr/>
          <p:nvPr/>
        </p:nvSpPr>
        <p:spPr>
          <a:xfrm flipH="1">
            <a:off x="8486288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4E7C2F4-5CE4-578E-E8EF-7DC3E831F982}"/>
              </a:ext>
            </a:extLst>
          </p:cNvPr>
          <p:cNvSpPr/>
          <p:nvPr/>
        </p:nvSpPr>
        <p:spPr>
          <a:xfrm flipH="1">
            <a:off x="7507477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9EDF4109-3955-6A59-A661-DFA0327A887F}"/>
              </a:ext>
            </a:extLst>
          </p:cNvPr>
          <p:cNvSpPr/>
          <p:nvPr/>
        </p:nvSpPr>
        <p:spPr>
          <a:xfrm flipH="1">
            <a:off x="6267162" y="1485900"/>
            <a:ext cx="4191000" cy="3378200"/>
          </a:xfrm>
          <a:custGeom>
            <a:gdLst>
              <a:gd name="csX0" fmla="*/ 4191000 w 4191000"/>
              <a:gd name="csY0" fmla="*/ 3378200 h 3378200"/>
              <a:gd name="csX1" fmla="*/ 2692400 w 4191000"/>
              <a:gd name="csY1" fmla="*/ 1104900 h 3378200"/>
              <a:gd name="csX2" fmla="*/ 0 w 4191000"/>
              <a:gd name="csY2" fmla="*/ 0 h 33782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4191000" h="3378200">
                <a:moveTo>
                  <a:pt x="4191000" y="3378200"/>
                </a:moveTo>
                <a:lnTo>
                  <a:pt x="2692400" y="1104900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0D94C01-8957-A8C3-7B1B-F6E66A35D32D}"/>
              </a:ext>
            </a:extLst>
          </p:cNvPr>
          <p:cNvSpPr/>
          <p:nvPr/>
        </p:nvSpPr>
        <p:spPr>
          <a:xfrm flipH="1">
            <a:off x="1875505" y="1807211"/>
            <a:ext cx="1511300" cy="3390900"/>
          </a:xfrm>
          <a:custGeom>
            <a:gdLst>
              <a:gd name="csX0" fmla="*/ 1511300 w 1511300"/>
              <a:gd name="csY0" fmla="*/ 3390900 h 3390900"/>
              <a:gd name="csX1" fmla="*/ 1511300 w 1511300"/>
              <a:gd name="csY1" fmla="*/ 825500 h 3390900"/>
              <a:gd name="csX2" fmla="*/ 304800 w 1511300"/>
              <a:gd name="csY2" fmla="*/ 0 h 3390900"/>
              <a:gd name="csX3" fmla="*/ 0 w 1511300"/>
              <a:gd name="csY3" fmla="*/ 444500 h 33909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1511300" h="3390900">
                <a:moveTo>
                  <a:pt x="1511300" y="3390900"/>
                </a:moveTo>
                <a:lnTo>
                  <a:pt x="1511300" y="825500"/>
                </a:lnTo>
                <a:lnTo>
                  <a:pt x="304800" y="0"/>
                </a:lnTo>
                <a:lnTo>
                  <a:pt x="0" y="444500"/>
                </a:ln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7" name="4">
            <a:extLst>
              <a:ext uri="{FF2B5EF4-FFF2-40B4-BE49-F238E27FC236}">
                <a16:creationId xmlns:a16="http://schemas.microsoft.com/office/drawing/2014/main" id="{842B3B02-D7F9-CF64-2039-BD87ABD81E6C}"/>
              </a:ext>
            </a:extLst>
          </p:cNvPr>
          <p:cNvSpPr txBox="1"/>
          <p:nvPr/>
        </p:nvSpPr>
        <p:spPr>
          <a:xfrm flipH="1">
            <a:off x="3421452" y="1799268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18" name="2">
            <a:extLst>
              <a:ext uri="{FF2B5EF4-FFF2-40B4-BE49-F238E27FC236}">
                <a16:creationId xmlns:a16="http://schemas.microsoft.com/office/drawing/2014/main" id="{8F906ABB-AAC8-EB7C-A2E0-1E4EB169034D}"/>
              </a:ext>
            </a:extLst>
          </p:cNvPr>
          <p:cNvSpPr txBox="1"/>
          <p:nvPr/>
        </p:nvSpPr>
        <p:spPr>
          <a:xfrm flipH="1">
            <a:off x="1230265" y="2384298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10</a:t>
            </a:r>
          </a:p>
        </p:txBody>
      </p:sp>
      <p:sp>
        <p:nvSpPr>
          <p:cNvPr id="19" name="2">
            <a:extLst>
              <a:ext uri="{FF2B5EF4-FFF2-40B4-BE49-F238E27FC236}">
                <a16:creationId xmlns:a16="http://schemas.microsoft.com/office/drawing/2014/main" id="{C93F8189-443C-BD9E-D7A4-D431D4D5CAF7}"/>
              </a:ext>
            </a:extLst>
          </p:cNvPr>
          <p:cNvSpPr txBox="1"/>
          <p:nvPr/>
        </p:nvSpPr>
        <p:spPr>
          <a:xfrm flipH="1">
            <a:off x="2756479" y="1470209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14</a:t>
            </a:r>
          </a:p>
        </p:txBody>
      </p:sp>
      <p:sp>
        <p:nvSpPr>
          <p:cNvPr id="20" name="2">
            <a:extLst>
              <a:ext uri="{FF2B5EF4-FFF2-40B4-BE49-F238E27FC236}">
                <a16:creationId xmlns:a16="http://schemas.microsoft.com/office/drawing/2014/main" id="{17B6FA1A-EFBC-5527-D856-567DE2D41C90}"/>
              </a:ext>
            </a:extLst>
          </p:cNvPr>
          <p:cNvSpPr txBox="1"/>
          <p:nvPr/>
        </p:nvSpPr>
        <p:spPr>
          <a:xfrm flipH="1">
            <a:off x="2954183" y="2223749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51EB9A6-F902-64BF-2940-4879B9657E02}"/>
              </a:ext>
            </a:extLst>
          </p:cNvPr>
          <p:cNvSpPr/>
          <p:nvPr/>
        </p:nvSpPr>
        <p:spPr>
          <a:xfrm flipH="1">
            <a:off x="1707862" y="50253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21" name="PS1">
            <a:extLst>
              <a:ext uri="{FF2B5EF4-FFF2-40B4-BE49-F238E27FC236}">
                <a16:creationId xmlns:a16="http://schemas.microsoft.com/office/drawing/2014/main" id="{0A42FEFA-9CF7-9520-866B-38F9E1712AD2}"/>
              </a:ext>
            </a:extLst>
          </p:cNvPr>
          <p:cNvSpPr txBox="1"/>
          <p:nvPr/>
        </p:nvSpPr>
        <p:spPr>
          <a:xfrm flipH="1">
            <a:off x="1371012" y="53035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22" name="PS2">
            <a:extLst>
              <a:ext uri="{FF2B5EF4-FFF2-40B4-BE49-F238E27FC236}">
                <a16:creationId xmlns:a16="http://schemas.microsoft.com/office/drawing/2014/main" id="{AA5901BD-21CA-76C0-6EC0-BE99A87A0969}"/>
              </a:ext>
            </a:extLst>
          </p:cNvPr>
          <p:cNvSpPr txBox="1"/>
          <p:nvPr/>
        </p:nvSpPr>
        <p:spPr>
          <a:xfrm flipH="1">
            <a:off x="3995151" y="534542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23" name="PS3">
            <a:extLst>
              <a:ext uri="{FF2B5EF4-FFF2-40B4-BE49-F238E27FC236}">
                <a16:creationId xmlns:a16="http://schemas.microsoft.com/office/drawing/2014/main" id="{535D2904-5840-19B4-5266-F649035A6AA5}"/>
              </a:ext>
            </a:extLst>
          </p:cNvPr>
          <p:cNvSpPr txBox="1"/>
          <p:nvPr/>
        </p:nvSpPr>
        <p:spPr>
          <a:xfrm flipH="1">
            <a:off x="5747432" y="5050194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PS3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27B4DDA-AA43-807B-9C71-DC9FF9ED036A}"/>
              </a:ext>
            </a:extLst>
          </p:cNvPr>
          <p:cNvSpPr/>
          <p:nvPr/>
        </p:nvSpPr>
        <p:spPr>
          <a:xfrm flipH="1">
            <a:off x="6092540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24" name="BS1">
            <a:extLst>
              <a:ext uri="{FF2B5EF4-FFF2-40B4-BE49-F238E27FC236}">
                <a16:creationId xmlns:a16="http://schemas.microsoft.com/office/drawing/2014/main" id="{8266A601-3963-CEBA-9A42-FDB0AE081E7D}"/>
              </a:ext>
            </a:extLst>
          </p:cNvPr>
          <p:cNvSpPr txBox="1"/>
          <p:nvPr/>
        </p:nvSpPr>
        <p:spPr>
          <a:xfrm flipH="1">
            <a:off x="9832722" y="5050194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25" name="RB FLAT">
            <a:extLst>
              <a:ext uri="{FF2B5EF4-FFF2-40B4-BE49-F238E27FC236}">
                <a16:creationId xmlns:a16="http://schemas.microsoft.com/office/drawing/2014/main" id="{545CD0EA-B415-3E46-4707-6964756629C6}"/>
              </a:ext>
            </a:extLst>
          </p:cNvPr>
          <p:cNvSpPr/>
          <p:nvPr/>
        </p:nvSpPr>
        <p:spPr>
          <a:xfrm flipH="1">
            <a:off x="525779" y="3962400"/>
            <a:ext cx="3957180" cy="1202075"/>
          </a:xfrm>
          <a:custGeom>
            <a:gdLst>
              <a:gd name="connsiteX0" fmla="*/ 0 w 5637125"/>
              <a:gd name="connsiteY0" fmla="*/ 1758461 h 1758461"/>
              <a:gd name="connsiteX1" fmla="*/ 5637125 w 5637125"/>
              <a:gd name="connsiteY1" fmla="*/ 0 h 17584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37125" h="1758461">
                <a:moveTo>
                  <a:pt x="0" y="1758461"/>
                </a:moveTo>
                <a:cubicBezTo>
                  <a:pt x="984738" y="599551"/>
                  <a:pt x="3868615" y="33495"/>
                  <a:pt x="5637125" y="0"/>
                </a:cubicBezTo>
              </a:path>
            </a:pathLst>
          </a:custGeom>
          <a:noFill/>
          <a:ln w="38100" cap="rnd">
            <a:solidFill>
              <a:srgbClr val="FF660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0A36A293-D966-21DF-F46F-FAEABB7AFCCB}"/>
              </a:ext>
            </a:extLst>
          </p:cNvPr>
          <p:cNvSpPr/>
          <p:nvPr/>
        </p:nvSpPr>
        <p:spPr>
          <a:xfrm flipH="1">
            <a:off x="4332001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26" name="2">
            <a:extLst>
              <a:ext uri="{FF2B5EF4-FFF2-40B4-BE49-F238E27FC236}">
                <a16:creationId xmlns:a16="http://schemas.microsoft.com/office/drawing/2014/main" id="{2D9A2CCF-0065-56AF-DE26-5B961A58E3F8}"/>
              </a:ext>
            </a:extLst>
          </p:cNvPr>
          <p:cNvSpPr txBox="1"/>
          <p:nvPr/>
        </p:nvSpPr>
        <p:spPr>
          <a:xfrm flipH="1">
            <a:off x="545097" y="4110249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3-4</a:t>
            </a: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5E3426D7-EC04-8935-0E06-9C4D01A174F3}"/>
              </a:ext>
            </a:extLst>
          </p:cNvPr>
          <p:cNvSpPr/>
          <p:nvPr/>
        </p:nvSpPr>
        <p:spPr>
          <a:xfrm>
            <a:off x="10325231" y="824824"/>
            <a:ext cx="742533" cy="4108870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00B0F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8" name="1">
            <a:extLst>
              <a:ext uri="{FF2B5EF4-FFF2-40B4-BE49-F238E27FC236}">
                <a16:creationId xmlns:a16="http://schemas.microsoft.com/office/drawing/2014/main" id="{72E530A1-6601-4BB5-A01D-75E2782FF88F}"/>
              </a:ext>
            </a:extLst>
          </p:cNvPr>
          <p:cNvSpPr txBox="1"/>
          <p:nvPr/>
        </p:nvSpPr>
        <p:spPr>
          <a:xfrm>
            <a:off x="10858633" y="459064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D6564F7-B53B-E925-3E75-1E9084D0D5D5}"/>
              </a:ext>
            </a:extLst>
          </p:cNvPr>
          <p:cNvSpPr/>
          <p:nvPr/>
        </p:nvSpPr>
        <p:spPr>
          <a:xfrm flipH="1">
            <a:off x="10181302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29" name="2">
            <a:extLst>
              <a:ext uri="{FF2B5EF4-FFF2-40B4-BE49-F238E27FC236}">
                <a16:creationId xmlns:a16="http://schemas.microsoft.com/office/drawing/2014/main" id="{7821CDC4-E25A-FC94-BF10-42859B0CC173}"/>
              </a:ext>
            </a:extLst>
          </p:cNvPr>
          <p:cNvSpPr txBox="1"/>
          <p:nvPr/>
        </p:nvSpPr>
        <p:spPr>
          <a:xfrm flipH="1">
            <a:off x="10275282" y="1050546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30" name="RB SWING">
            <a:extLst>
              <a:ext uri="{FF2B5EF4-FFF2-40B4-BE49-F238E27FC236}">
                <a16:creationId xmlns:a16="http://schemas.microsoft.com/office/drawing/2014/main" id="{08D3BAD5-C4EE-E169-A0CE-D8D5947A70E9}"/>
              </a:ext>
            </a:extLst>
          </p:cNvPr>
          <p:cNvSpPr/>
          <p:nvPr/>
        </p:nvSpPr>
        <p:spPr>
          <a:xfrm>
            <a:off x="8352588" y="5738916"/>
            <a:ext cx="3097621" cy="250446"/>
          </a:xfrm>
          <a:custGeom>
            <a:gdLst>
              <a:gd name="connsiteX0" fmla="*/ 0 w 3406132"/>
              <a:gd name="connsiteY0" fmla="*/ 82873 h 252733"/>
              <a:gd name="connsiteX1" fmla="*/ 3406132 w 3406132"/>
              <a:gd name="connsiteY1" fmla="*/ 0 h 252733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06132" h="252733">
                <a:moveTo>
                  <a:pt x="0" y="82873"/>
                </a:moveTo>
                <a:cubicBezTo>
                  <a:pt x="561516" y="353367"/>
                  <a:pt x="2771066" y="282373"/>
                  <a:pt x="3406132" y="0"/>
                </a:cubicBezTo>
              </a:path>
            </a:pathLst>
          </a:custGeom>
          <a:noFill/>
          <a:ln w="38100" cap="rnd">
            <a:solidFill>
              <a:srgbClr val="00B05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883F478-F258-AB2C-C879-8883C0C19655}"/>
              </a:ext>
            </a:extLst>
          </p:cNvPr>
          <p:cNvSpPr/>
          <p:nvPr/>
        </p:nvSpPr>
        <p:spPr>
          <a:xfrm flipH="1">
            <a:off x="8179782" y="566932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31" name="3">
            <a:extLst>
              <a:ext uri="{FF2B5EF4-FFF2-40B4-BE49-F238E27FC236}">
                <a16:creationId xmlns:a16="http://schemas.microsoft.com/office/drawing/2014/main" id="{2E0E9097-BB6D-5F7B-01A9-39A1A3CDA1E7}"/>
              </a:ext>
            </a:extLst>
          </p:cNvPr>
          <p:cNvSpPr txBox="1"/>
          <p:nvPr/>
        </p:nvSpPr>
        <p:spPr>
          <a:xfrm flipH="1">
            <a:off x="11265741" y="5322356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32" name="2">
            <a:extLst>
              <a:ext uri="{FF2B5EF4-FFF2-40B4-BE49-F238E27FC236}">
                <a16:creationId xmlns:a16="http://schemas.microsoft.com/office/drawing/2014/main" id="{31895216-0B83-AF09-BDA8-83E119581045}"/>
              </a:ext>
            </a:extLst>
          </p:cNvPr>
          <p:cNvSpPr txBox="1"/>
          <p:nvPr/>
        </p:nvSpPr>
        <p:spPr>
          <a:xfrm>
            <a:off x="7274161" y="2384298"/>
            <a:ext cx="437509" cy="31881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10</a:t>
            </a:r>
          </a:p>
        </p:txBody>
      </p:sp>
      <p:sp>
        <p:nvSpPr>
          <p:cNvPr id="33" name="2">
            <a:extLst>
              <a:ext uri="{FF2B5EF4-FFF2-40B4-BE49-F238E27FC236}">
                <a16:creationId xmlns:a16="http://schemas.microsoft.com/office/drawing/2014/main" id="{EAE41BEB-6824-D589-ADFB-A6CF773C4BA1}"/>
              </a:ext>
            </a:extLst>
          </p:cNvPr>
          <p:cNvSpPr txBox="1"/>
          <p:nvPr/>
        </p:nvSpPr>
        <p:spPr>
          <a:xfrm>
            <a:off x="9798822" y="1233426"/>
            <a:ext cx="437509" cy="31881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15</a:t>
            </a:r>
          </a:p>
        </p:txBody>
      </p:sp>
      <p:sp>
        <p:nvSpPr>
          <p:cNvPr id="34" name="4">
            <a:extLst>
              <a:ext uri="{FF2B5EF4-FFF2-40B4-BE49-F238E27FC236}">
                <a16:creationId xmlns:a16="http://schemas.microsoft.com/office/drawing/2014/main" id="{5EA6405D-39B0-E181-8346-08BFC3194649}"/>
              </a:ext>
            </a:extLst>
          </p:cNvPr>
          <p:cNvSpPr txBox="1"/>
          <p:nvPr/>
        </p:nvSpPr>
        <p:spPr>
          <a:xfrm flipH="1">
            <a:off x="342900" y="3445944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CD90FA4-8EAC-2F85-140C-5F46E3E45A82}"/>
              </a:ext>
            </a:extLst>
          </p:cNvPr>
          <p:cNvSpPr txBox="1"/>
          <p:nvPr/>
        </p:nvSpPr>
        <p:spPr>
          <a:xfrm flipH="1">
            <a:off x="7918162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b="1">
                <a:latin typeface="Arial" pitchFamily="34" charset="0"/>
                <a:cs typeface="Arial" pitchFamily="34" charset="0"/>
              </a:rPr>
              <a:t>TREY LT 95 Y-CROSS</a:t>
            </a:r>
          </a:p>
        </p:txBody>
      </p:sp>
    </p:spTree>
    <p:extLst>
      <p:ext uri="{BB962C8B-B14F-4D97-AF65-F5344CB8AC3E}">
        <p14:creationId val="179576212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22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2026-01-25T11:23:10.366</cp:lastPrinted>
  <dcterms:created xsi:type="dcterms:W3CDTF">2026-01-25T16:23:10Z</dcterms:created>
  <dcterms:modified xsi:type="dcterms:W3CDTF">2026-01-25T16:23:10Z</dcterms:modified>
</cp:coreProperties>
</file>