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7E01EE8C-7F3A-D97B-6E6C-15AD97D9F59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61B60E-3013-7B27-0328-5EB3BB5AC9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E36F96-BD60-CC5B-D2E5-882ADD5C3F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90 Z SHALLOW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72BAD-D9AF-F525-1A50-B5AC2EB5AA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36501578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3CF64C3-F797-4A5A-8D9C-2313017C5BD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892F475-8CE2-4887-8840-07A9901CBDC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CD6BF0E-A8FB-4218-AD21-B29E69F05E0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D38A04-BDFA-4FA4-8E1B-E75CAEA25F7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9C8DB4D-D753-431F-930B-E2CDC6708DF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796A3A0-6661-4741-AF09-82F432B3B93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24445E6B-80D7-41CE-B49A-A487C99DCCA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A2E7CBB4-353E-4154-98C8-1A685DF3088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ED77C3E8-3D6B-4942-8AE8-A39C996796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17A7D94-9BAF-448C-969B-41E2A89CB91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6016CBF-C04D-4A23-9B75-6B29ABAA9A5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E377BB-961F-637B-AD1D-C6F65D2E991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716B3F-7DB2-E20A-C386-C0E001FAD0CD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9B84314-B699-3413-557A-BCCE5663BCD2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03CE1DE-12CA-8935-4EF7-2590D8F8F8C0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A1F0ED3-2A50-37DD-BB3B-1A29DC2FD78F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402445B-08D7-4642-814E-298402B31BC2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C1191EA-1B9D-6451-DD88-16A86FDFEB50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B89EF9D-8D3B-49BE-30E9-34740551A73C}"/>
              </a:ext>
            </a:extLst>
          </p:cNvPr>
          <p:cNvSpPr/>
          <p:nvPr/>
        </p:nvSpPr>
        <p:spPr>
          <a:xfrm>
            <a:off x="4866163" y="3738879"/>
            <a:ext cx="5552758" cy="1484793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1">
            <a:extLst>
              <a:ext uri="{FF2B5EF4-FFF2-40B4-BE49-F238E27FC236}">
                <a16:creationId xmlns:a16="http://schemas.microsoft.com/office/drawing/2014/main" id="{06F5B1FA-67FB-B518-7E9F-AFEC8320B986}"/>
              </a:ext>
            </a:extLst>
          </p:cNvPr>
          <p:cNvSpPr txBox="1"/>
          <p:nvPr/>
        </p:nvSpPr>
        <p:spPr>
          <a:xfrm>
            <a:off x="4579143" y="327596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6" name="PS2">
            <a:extLst>
              <a:ext uri="{FF2B5EF4-FFF2-40B4-BE49-F238E27FC236}">
                <a16:creationId xmlns:a16="http://schemas.microsoft.com/office/drawing/2014/main" id="{AEA1858B-815A-C310-CFB0-619D36532975}"/>
              </a:ext>
            </a:extLst>
          </p:cNvPr>
          <p:cNvSpPr txBox="1"/>
          <p:nvPr/>
        </p:nvSpPr>
        <p:spPr>
          <a:xfrm>
            <a:off x="8545487" y="50025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476C9CFB-EAE8-2204-E897-DAA68D222C56}"/>
              </a:ext>
            </a:extLst>
          </p:cNvPr>
          <p:cNvSpPr txBox="1"/>
          <p:nvPr/>
        </p:nvSpPr>
        <p:spPr>
          <a:xfrm>
            <a:off x="4814850" y="382138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1969A7C-CC35-9B16-F279-688898474D05}"/>
              </a:ext>
            </a:extLst>
          </p:cNvPr>
          <p:cNvSpPr/>
          <p:nvPr/>
        </p:nvSpPr>
        <p:spPr>
          <a:xfrm>
            <a:off x="9086691" y="590668"/>
            <a:ext cx="1968117" cy="426724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0FA12E25-26CD-0D57-E94F-4DCFD15511E6}"/>
              </a:ext>
            </a:extLst>
          </p:cNvPr>
          <p:cNvSpPr txBox="1"/>
          <p:nvPr/>
        </p:nvSpPr>
        <p:spPr>
          <a:xfrm>
            <a:off x="9915056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4DFA943C-C9EA-BD15-456B-993A4FA1FBDD}"/>
              </a:ext>
            </a:extLst>
          </p:cNvPr>
          <p:cNvSpPr txBox="1"/>
          <p:nvPr/>
        </p:nvSpPr>
        <p:spPr>
          <a:xfrm>
            <a:off x="10538390" y="147516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816056F-2E91-4D7B-F1D6-B8264F782645}"/>
              </a:ext>
            </a:extLst>
          </p:cNvPr>
          <p:cNvSpPr/>
          <p:nvPr/>
        </p:nvSpPr>
        <p:spPr>
          <a:xfrm>
            <a:off x="10251906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99A5C32-E059-C03F-D626-B553EC5D0ADA}"/>
              </a:ext>
            </a:extLst>
          </p:cNvPr>
          <p:cNvSpPr/>
          <p:nvPr/>
        </p:nvSpPr>
        <p:spPr>
          <a:xfrm>
            <a:off x="4251246" y="2207379"/>
            <a:ext cx="2438400" cy="301878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AE2C264-FAEF-2DED-7819-1D3D21D2C32B}"/>
              </a:ext>
            </a:extLst>
          </p:cNvPr>
          <p:cNvSpPr/>
          <p:nvPr/>
        </p:nvSpPr>
        <p:spPr>
          <a:xfrm>
            <a:off x="1854200" y="508000"/>
            <a:ext cx="2667000" cy="4381500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8DF9B81E-F8F4-39A6-0AB6-3F9A95E7C63C}"/>
              </a:ext>
            </a:extLst>
          </p:cNvPr>
          <p:cNvSpPr txBox="1"/>
          <p:nvPr/>
        </p:nvSpPr>
        <p:spPr>
          <a:xfrm>
            <a:off x="6489164" y="173489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4" name="3">
            <a:extLst>
              <a:ext uri="{FF2B5EF4-FFF2-40B4-BE49-F238E27FC236}">
                <a16:creationId xmlns:a16="http://schemas.microsoft.com/office/drawing/2014/main" id="{E497D4F3-D32C-E939-09BA-AE1537F5EA95}"/>
              </a:ext>
            </a:extLst>
          </p:cNvPr>
          <p:cNvSpPr txBox="1"/>
          <p:nvPr/>
        </p:nvSpPr>
        <p:spPr>
          <a:xfrm>
            <a:off x="4480560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EED75B90-1EB7-03B5-F73A-005B177B28DE}"/>
              </a:ext>
            </a:extLst>
          </p:cNvPr>
          <p:cNvSpPr txBox="1"/>
          <p:nvPr/>
        </p:nvSpPr>
        <p:spPr>
          <a:xfrm>
            <a:off x="133447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34D8495E-1D01-D8BB-A1A8-238559C38F61}"/>
              </a:ext>
            </a:extLst>
          </p:cNvPr>
          <p:cNvSpPr txBox="1"/>
          <p:nvPr/>
        </p:nvSpPr>
        <p:spPr>
          <a:xfrm>
            <a:off x="3672979" y="53328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C0D19009-E4C4-2A56-9E00-01C784E6BFF8}"/>
              </a:ext>
            </a:extLst>
          </p:cNvPr>
          <p:cNvSpPr txBox="1"/>
          <p:nvPr/>
        </p:nvSpPr>
        <p:spPr>
          <a:xfrm>
            <a:off x="3730922" y="2024499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E0000753-8F1B-8817-61E4-32BF90C46F18}"/>
              </a:ext>
            </a:extLst>
          </p:cNvPr>
          <p:cNvSpPr txBox="1"/>
          <p:nvPr/>
        </p:nvSpPr>
        <p:spPr>
          <a:xfrm>
            <a:off x="1307075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F945EF-86E3-659E-8CD9-397D1CA07D97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90 Z SHALLOW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E1A2932-4545-7433-6FB3-6E1D3AFD06BD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A97077F-46C5-51C3-1709-C382AD1532E2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536CE14-D48C-0FC5-17EA-5CC087A161FB}"/>
              </a:ext>
            </a:extLst>
          </p:cNvPr>
          <p:cNvGrpSpPr/>
          <p:nvPr/>
        </p:nvGrpSpPr>
        <p:grpSpPr>
          <a:xfrm>
            <a:off x="7652038" y="5419765"/>
            <a:ext cx="580461" cy="930419"/>
            <a:chOff x="6085476" y="2513126"/>
            <a:chExt cx="580461" cy="930419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68723C5-801B-074D-EDC2-47DF0D473C13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FCCAF47-5BC6-2E57-3D54-537CC6C6F2D1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4">
            <a:extLst>
              <a:ext uri="{FF2B5EF4-FFF2-40B4-BE49-F238E27FC236}">
                <a16:creationId xmlns:a16="http://schemas.microsoft.com/office/drawing/2014/main" id="{83EEEBDA-58E6-C31D-8C49-FF3A869863FD}"/>
              </a:ext>
            </a:extLst>
          </p:cNvPr>
          <p:cNvSpPr txBox="1"/>
          <p:nvPr/>
        </p:nvSpPr>
        <p:spPr>
          <a:xfrm>
            <a:off x="11565537" y="360317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21BD0680-AF1F-DD98-2640-5F829E626A4A}"/>
              </a:ext>
            </a:extLst>
          </p:cNvPr>
          <p:cNvSpPr txBox="1"/>
          <p:nvPr/>
        </p:nvSpPr>
        <p:spPr>
          <a:xfrm>
            <a:off x="11054808" y="4167060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F43436-1EF6-64D6-6508-CF20C24E0437}"/>
              </a:ext>
            </a:extLst>
          </p:cNvPr>
          <p:cNvSpPr/>
          <p:nvPr/>
        </p:nvSpPr>
        <p:spPr>
          <a:xfrm>
            <a:off x="744902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D7C6C59-661E-3602-9174-E72E9D491B99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33" name="RB FLAT">
            <a:extLst>
              <a:ext uri="{FF2B5EF4-FFF2-40B4-BE49-F238E27FC236}">
                <a16:creationId xmlns:a16="http://schemas.microsoft.com/office/drawing/2014/main" id="{8330DDA4-70A5-2DE6-19AE-997A81AF2467}"/>
              </a:ext>
            </a:extLst>
          </p:cNvPr>
          <p:cNvSpPr/>
          <p:nvPr/>
        </p:nvSpPr>
        <p:spPr>
          <a:xfrm>
            <a:off x="8090598" y="4104438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val="5263636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2026-01-25T11:22:56.562</cp:lastPrinted>
  <dcterms:created xsi:type="dcterms:W3CDTF">2026-01-25T16:22:56Z</dcterms:created>
  <dcterms:modified xsi:type="dcterms:W3CDTF">2026-01-25T16:22:56Z</dcterms:modified>
</cp:coreProperties>
</file>