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6 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96354797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19AFD37-C719-42F0-9D2C-C1BA591374D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D27CC69-F88B-4754-88F1-CDA155E7072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E1FE039-C419-44EB-BE60-BC331FF4E02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23FBA75-E5F2-4B68-961F-28EBBA9A3F4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0ABF01-0E27-4C0D-984C-AA3F62910AF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EF71F7F-C263-44BC-BC43-A61A011E040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D877288-A0E1-496F-861D-1B8F9A3F65B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5D2B280-CE43-4C23-B900-003A2291945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35E7D49-01D7-4D0F-8790-42568CD9D8D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BF66845-3C64-4F01-BCF4-7FBA7A2D71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166A5FA-363A-4DD0-82A8-C25FFEE6785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75DE52-0001-B78C-127D-AEB213A913BC}"/>
              </a:ext>
            </a:extLst>
          </p:cNvPr>
          <p:cNvCxnSpPr/>
          <p:nvPr/>
        </p:nvCxnSpPr>
        <p:spPr>
          <a:xfrm flipV="1">
            <a:off x="763190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CDD5EE-5CCD-0018-131C-0981456C4A47}"/>
              </a:ext>
            </a:extLst>
          </p:cNvPr>
          <p:cNvCxnSpPr/>
          <p:nvPr/>
        </p:nvCxnSpPr>
        <p:spPr>
          <a:xfrm>
            <a:off x="788347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9C92B17-0437-9202-1511-60266B54FE95}"/>
              </a:ext>
            </a:extLst>
          </p:cNvPr>
          <p:cNvSpPr/>
          <p:nvPr/>
        </p:nvSpPr>
        <p:spPr>
          <a:xfrm flipH="1">
            <a:off x="4036246" y="565150"/>
            <a:ext cx="237206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A1A9E8E-5BD9-552D-67D3-C079D5528D7C}"/>
              </a:ext>
            </a:extLst>
          </p:cNvPr>
          <p:cNvSpPr/>
          <p:nvPr/>
        </p:nvSpPr>
        <p:spPr>
          <a:xfrm flipH="1">
            <a:off x="8115300" y="507999"/>
            <a:ext cx="945738" cy="4357369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B6107B-8756-1F64-07A0-3D92FDA7F567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4A9BF46-7FBD-C8EC-5107-A406949912D5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975C398-319E-F086-453F-968EBC5F7733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E24636B-CFBA-1A9B-0809-211C8AC31CCA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93914C-8226-DB1D-A5C7-6C1CFB037FC3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8EFA425-F91A-91B5-4B75-2AC687498A7B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AA047C-03E6-DFC0-40ED-C2B5C632E605}"/>
              </a:ext>
            </a:extLst>
          </p:cNvPr>
          <p:cNvSpPr/>
          <p:nvPr/>
        </p:nvSpPr>
        <p:spPr>
          <a:xfrm>
            <a:off x="409235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C74437B-F307-061D-BC94-9C6EB0D7B025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32EEB8-903F-2E88-B155-80DF9440563E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1E5106-A177-AEAB-2BB6-F28D5117C482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3">
            <a:extLst>
              <a:ext uri="{FF2B5EF4-FFF2-40B4-BE49-F238E27FC236}">
                <a16:creationId xmlns:a16="http://schemas.microsoft.com/office/drawing/2014/main" id="{18CB6BF1-2AA0-BEC2-015C-C731F39C820A}"/>
              </a:ext>
            </a:extLst>
          </p:cNvPr>
          <p:cNvSpPr txBox="1"/>
          <p:nvPr/>
        </p:nvSpPr>
        <p:spPr>
          <a:xfrm>
            <a:off x="10919305" y="1371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16D599FC-5DD0-B4A0-4757-86FD85E9DEE6}"/>
              </a:ext>
            </a:extLst>
          </p:cNvPr>
          <p:cNvSpPr txBox="1"/>
          <p:nvPr/>
        </p:nvSpPr>
        <p:spPr>
          <a:xfrm>
            <a:off x="11285065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E8C4264-A529-DA5C-5D66-F93F188FA50E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5DEFB7E-18F8-85CD-1077-BC4DC152C9AA}"/>
              </a:ext>
            </a:extLst>
          </p:cNvPr>
          <p:cNvSpPr/>
          <p:nvPr/>
        </p:nvSpPr>
        <p:spPr>
          <a:xfrm>
            <a:off x="6068812" y="520700"/>
            <a:ext cx="2057400" cy="1689100"/>
          </a:xfrm>
          <a:custGeom>
            <a:gdLst>
              <a:gd name="csX0" fmla="*/ 2057400 w 2057400"/>
              <a:gd name="csY0" fmla="*/ 1689100 h 1689100"/>
              <a:gd name="csX1" fmla="*/ 0 w 2057400"/>
              <a:gd name="csY1" fmla="*/ 0 h 16891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57400" h="1689100">
                <a:moveTo>
                  <a:pt x="2057400" y="168910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C60A4CF-397F-1B97-1983-512D44EEE510}"/>
              </a:ext>
            </a:extLst>
          </p:cNvPr>
          <p:cNvSpPr/>
          <p:nvPr/>
        </p:nvSpPr>
        <p:spPr>
          <a:xfrm flipH="1">
            <a:off x="1228762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68217594-9D80-F2F0-F53D-36B01BC214B7}"/>
              </a:ext>
            </a:extLst>
          </p:cNvPr>
          <p:cNvSpPr txBox="1"/>
          <p:nvPr/>
        </p:nvSpPr>
        <p:spPr>
          <a:xfrm>
            <a:off x="647102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8FDE10-8BD2-525B-511A-2D3DB698898A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6 Y 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76B19028-3199-3829-2596-363B2323E270}"/>
              </a:ext>
            </a:extLst>
          </p:cNvPr>
          <p:cNvSpPr txBox="1"/>
          <p:nvPr/>
        </p:nvSpPr>
        <p:spPr>
          <a:xfrm>
            <a:off x="323977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03056DB-1CAD-5D38-4753-4FE4B4DDA9BF}"/>
              </a:ext>
            </a:extLst>
          </p:cNvPr>
          <p:cNvSpPr/>
          <p:nvPr/>
        </p:nvSpPr>
        <p:spPr>
          <a:xfrm>
            <a:off x="1714500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57EB10B-4BB7-0453-7E82-1EA4AD93EC6D}"/>
              </a:ext>
            </a:extLst>
          </p:cNvPr>
          <p:cNvSpPr/>
          <p:nvPr/>
        </p:nvSpPr>
        <p:spPr>
          <a:xfrm>
            <a:off x="6616700" y="3657600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376F8A5D-37C9-3C20-0E57-8AFA732D0E4A}"/>
              </a:ext>
            </a:extLst>
          </p:cNvPr>
          <p:cNvSpPr txBox="1"/>
          <p:nvPr/>
        </p:nvSpPr>
        <p:spPr>
          <a:xfrm>
            <a:off x="8275589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H+2">
            <a:extLst>
              <a:ext uri="{FF2B5EF4-FFF2-40B4-BE49-F238E27FC236}">
                <a16:creationId xmlns:a16="http://schemas.microsoft.com/office/drawing/2014/main" id="{8C66B41C-753F-B85A-A4D0-C5EF096FF4EF}"/>
              </a:ext>
            </a:extLst>
          </p:cNvPr>
          <p:cNvSpPr txBox="1"/>
          <p:nvPr/>
        </p:nvSpPr>
        <p:spPr>
          <a:xfrm>
            <a:off x="3386809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541308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378557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77650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5660E744-DB61-52A5-8907-036C15B69539}"/>
              </a:ext>
            </a:extLst>
          </p:cNvPr>
          <p:cNvSpPr txBox="1"/>
          <p:nvPr/>
        </p:nvSpPr>
        <p:spPr>
          <a:xfrm>
            <a:off x="7588248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54C908F0-7D0F-9C0C-5053-7DB8B333DE67}"/>
              </a:ext>
            </a:extLst>
          </p:cNvPr>
          <p:cNvSpPr txBox="1"/>
          <p:nvPr/>
        </p:nvSpPr>
        <p:spPr>
          <a:xfrm>
            <a:off x="5550345" y="218841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166B9793-7836-2066-AD07-E34FCC050F53}"/>
              </a:ext>
            </a:extLst>
          </p:cNvPr>
          <p:cNvSpPr txBox="1"/>
          <p:nvPr/>
        </p:nvSpPr>
        <p:spPr>
          <a:xfrm>
            <a:off x="3833928" y="1371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A9967B9B-A374-3BDC-EBEB-6B0B8D9069A5}"/>
              </a:ext>
            </a:extLst>
          </p:cNvPr>
          <p:cNvSpPr txBox="1"/>
          <p:nvPr/>
        </p:nvSpPr>
        <p:spPr>
          <a:xfrm>
            <a:off x="6999331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40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6319940" y="320040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41" name="2">
            <a:extLst>
              <a:ext uri="{FF2B5EF4-FFF2-40B4-BE49-F238E27FC236}">
                <a16:creationId xmlns:a16="http://schemas.microsoft.com/office/drawing/2014/main" id="{A30A0720-8F41-09BF-51A2-157DD407F88A}"/>
              </a:ext>
            </a:extLst>
          </p:cNvPr>
          <p:cNvSpPr txBox="1"/>
          <p:nvPr/>
        </p:nvSpPr>
        <p:spPr>
          <a:xfrm flipH="1">
            <a:off x="7885511" y="32918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</p:spTree>
    <p:extLst>
      <p:ext uri="{BB962C8B-B14F-4D97-AF65-F5344CB8AC3E}">
        <p14:creationId val="254978585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25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2026-01-25T11:23:15.245</cp:lastPrinted>
  <dcterms:created xsi:type="dcterms:W3CDTF">2026-01-25T16:23:15Z</dcterms:created>
  <dcterms:modified xsi:type="dcterms:W3CDTF">2026-01-25T16:23:15Z</dcterms:modified>
</cp:coreProperties>
</file>