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0E4F2ECA-5C83-1A60-0F0A-D06FB67041C1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FC6ABB-2B08-1188-F0A9-CBB0222FED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B93E3D-9A06-E9AC-CE09-7D5EBCF8CA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93 H-WHEEL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F9683E-C412-DB19-8F84-6288617E94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79875382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91D7F86-110B-4E1F-AF23-25C856690A5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E46A53A-607B-46BD-9D3C-24151D7CDE2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38A3089-6A96-4B7A-AC47-7EC93F35E3F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D9BF29F-069D-489E-8B4A-7B379901B82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F922888-178B-4131-8E6E-EB243FA9611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4771EF6-4C33-4746-9FF6-F630FB0D4DF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90D500DD-518A-4F60-B68B-BAA8F2522E7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E82F4F5A-1312-47C7-A4FB-766BD074BEC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AD0D98A8-467E-42F4-AF44-A5ACE6A5762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C751D38-2B67-4AA7-AC68-72E6DFEDEAB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4E947DF-E23C-4FC4-BF4F-C798CDE9CF6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0ECB47-EED2-C66D-348A-9E205F32591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5272680-89F6-483E-C453-5A7725F868CA}"/>
              </a:ext>
            </a:extLst>
          </p:cNvPr>
          <p:cNvSpPr/>
          <p:nvPr/>
        </p:nvSpPr>
        <p:spPr>
          <a:xfrm flipH="1">
            <a:off x="3190156" y="3391533"/>
            <a:ext cx="1447800" cy="1397000"/>
          </a:xfrm>
          <a:custGeom>
            <a:gdLst>
              <a:gd name="csX0" fmla="*/ 1447800 w 1447800"/>
              <a:gd name="csY0" fmla="*/ 1397000 h 1397000"/>
              <a:gd name="csX1" fmla="*/ 0 w 1447800"/>
              <a:gd name="csY1" fmla="*/ 0 h 1397000"/>
              <a:gd name="csX2" fmla="*/ 0 w 1447800"/>
              <a:gd name="csY2" fmla="*/ 304800 h 13970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47800" h="1397000">
                <a:moveTo>
                  <a:pt x="1447800" y="1397000"/>
                </a:moveTo>
                <a:lnTo>
                  <a:pt x="0" y="0"/>
                </a:lnTo>
                <a:lnTo>
                  <a:pt x="0" y="30480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88B308C-7367-3D2B-E974-93EC623DC5F6}"/>
              </a:ext>
            </a:extLst>
          </p:cNvPr>
          <p:cNvSpPr/>
          <p:nvPr/>
        </p:nvSpPr>
        <p:spPr>
          <a:xfrm flipH="1">
            <a:off x="4427221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1AB6A54-E1B8-916C-638A-AC386FE64705}"/>
              </a:ext>
            </a:extLst>
          </p:cNvPr>
          <p:cNvSpPr/>
          <p:nvPr/>
        </p:nvSpPr>
        <p:spPr>
          <a:xfrm flipH="1">
            <a:off x="394847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194064A-67CB-C72B-3AFD-0760BB91D4A4}"/>
              </a:ext>
            </a:extLst>
          </p:cNvPr>
          <p:cNvSpPr/>
          <p:nvPr/>
        </p:nvSpPr>
        <p:spPr>
          <a:xfrm flipH="1">
            <a:off x="346972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0399A3D-507A-19EE-8E4C-285B06A172AF}"/>
              </a:ext>
            </a:extLst>
          </p:cNvPr>
          <p:cNvSpPr/>
          <p:nvPr/>
        </p:nvSpPr>
        <p:spPr>
          <a:xfrm flipH="1">
            <a:off x="490597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6F8E1A9-0D4C-1552-7A80-07E274898A6A}"/>
              </a:ext>
            </a:extLst>
          </p:cNvPr>
          <p:cNvSpPr/>
          <p:nvPr/>
        </p:nvSpPr>
        <p:spPr>
          <a:xfrm flipH="1">
            <a:off x="538471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73A2984-B710-D329-53DA-C9DF477DB75A}"/>
              </a:ext>
            </a:extLst>
          </p:cNvPr>
          <p:cNvSpPr/>
          <p:nvPr/>
        </p:nvSpPr>
        <p:spPr>
          <a:xfrm flipH="1">
            <a:off x="4405908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945FA7-DEDC-F8FC-9F79-2680E6A9B623}"/>
              </a:ext>
            </a:extLst>
          </p:cNvPr>
          <p:cNvSpPr txBox="1"/>
          <p:nvPr/>
        </p:nvSpPr>
        <p:spPr>
          <a:xfrm flipH="1">
            <a:off x="7915393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DEUCE LT 93 H-WHEEL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89B4874-E51B-DB54-0B41-10BCE5B3A80F}"/>
              </a:ext>
            </a:extLst>
          </p:cNvPr>
          <p:cNvSpPr/>
          <p:nvPr/>
        </p:nvSpPr>
        <p:spPr>
          <a:xfrm>
            <a:off x="1862573" y="304800"/>
            <a:ext cx="2667000" cy="5040629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PS1">
            <a:extLst>
              <a:ext uri="{FF2B5EF4-FFF2-40B4-BE49-F238E27FC236}">
                <a16:creationId xmlns:a16="http://schemas.microsoft.com/office/drawing/2014/main" id="{72BCA6E6-566C-197B-2E1E-B3469C409DA7}"/>
              </a:ext>
            </a:extLst>
          </p:cNvPr>
          <p:cNvSpPr txBox="1"/>
          <p:nvPr/>
        </p:nvSpPr>
        <p:spPr>
          <a:xfrm flipH="1">
            <a:off x="1342843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7" name="3">
            <a:extLst>
              <a:ext uri="{FF2B5EF4-FFF2-40B4-BE49-F238E27FC236}">
                <a16:creationId xmlns:a16="http://schemas.microsoft.com/office/drawing/2014/main" id="{FB747C04-EA09-D06F-6033-9E92E74A9E9C}"/>
              </a:ext>
            </a:extLst>
          </p:cNvPr>
          <p:cNvSpPr txBox="1"/>
          <p:nvPr/>
        </p:nvSpPr>
        <p:spPr>
          <a:xfrm>
            <a:off x="4527033" y="10801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B39277CC-E181-7BCB-3E5A-A50C86891334}"/>
              </a:ext>
            </a:extLst>
          </p:cNvPr>
          <p:cNvSpPr txBox="1"/>
          <p:nvPr/>
        </p:nvSpPr>
        <p:spPr>
          <a:xfrm>
            <a:off x="1357489" y="1885908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82F2B69-D6F8-D2BA-448E-199D72F475F1}"/>
              </a:ext>
            </a:extLst>
          </p:cNvPr>
          <p:cNvSpPr/>
          <p:nvPr/>
        </p:nvSpPr>
        <p:spPr>
          <a:xfrm flipH="1">
            <a:off x="1682233" y="505400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0" name="PS2">
            <a:extLst>
              <a:ext uri="{FF2B5EF4-FFF2-40B4-BE49-F238E27FC236}">
                <a16:creationId xmlns:a16="http://schemas.microsoft.com/office/drawing/2014/main" id="{13A1604F-B2C4-0900-5F8A-36E275865835}"/>
              </a:ext>
            </a:extLst>
          </p:cNvPr>
          <p:cNvSpPr txBox="1"/>
          <p:nvPr/>
        </p:nvSpPr>
        <p:spPr>
          <a:xfrm flipH="1">
            <a:off x="2627025" y="49936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88BAF419-5F89-0D39-0155-3C4A7AFACA56}"/>
              </a:ext>
            </a:extLst>
          </p:cNvPr>
          <p:cNvSpPr txBox="1"/>
          <p:nvPr/>
        </p:nvSpPr>
        <p:spPr>
          <a:xfrm>
            <a:off x="4333732" y="309753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DC8B3C80-3A6F-C53D-66A0-E6B96ACE1931}"/>
              </a:ext>
            </a:extLst>
          </p:cNvPr>
          <p:cNvSpPr txBox="1"/>
          <p:nvPr/>
        </p:nvSpPr>
        <p:spPr>
          <a:xfrm>
            <a:off x="4554824" y="3538286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23" name="4">
            <a:extLst>
              <a:ext uri="{FF2B5EF4-FFF2-40B4-BE49-F238E27FC236}">
                <a16:creationId xmlns:a16="http://schemas.microsoft.com/office/drawing/2014/main" id="{D6881D87-0DE9-7438-3040-3F7DBFD64DE2}"/>
              </a:ext>
            </a:extLst>
          </p:cNvPr>
          <p:cNvSpPr txBox="1"/>
          <p:nvPr/>
        </p:nvSpPr>
        <p:spPr>
          <a:xfrm flipH="1">
            <a:off x="4689822" y="30632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97EAFB3-B157-2A49-2865-BA584F5A7885}"/>
              </a:ext>
            </a:extLst>
          </p:cNvPr>
          <p:cNvSpPr/>
          <p:nvPr/>
        </p:nvSpPr>
        <p:spPr>
          <a:xfrm flipH="1">
            <a:off x="299097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9039ED42-501B-1250-D870-8AC088E8E4F4}"/>
              </a:ext>
            </a:extLst>
          </p:cNvPr>
          <p:cNvSpPr txBox="1"/>
          <p:nvPr/>
        </p:nvSpPr>
        <p:spPr>
          <a:xfrm flipH="1">
            <a:off x="9841683" y="50190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5" name="BS2">
            <a:extLst>
              <a:ext uri="{FF2B5EF4-FFF2-40B4-BE49-F238E27FC236}">
                <a16:creationId xmlns:a16="http://schemas.microsoft.com/office/drawing/2014/main" id="{76A9B505-CE63-FE38-FBE2-606C95747EE2}"/>
              </a:ext>
            </a:extLst>
          </p:cNvPr>
          <p:cNvSpPr txBox="1"/>
          <p:nvPr/>
        </p:nvSpPr>
        <p:spPr>
          <a:xfrm flipH="1">
            <a:off x="7444776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0A60B97D-B9BB-216D-57DE-AA0CE0F056F0}"/>
              </a:ext>
            </a:extLst>
          </p:cNvPr>
          <p:cNvSpPr/>
          <p:nvPr/>
        </p:nvSpPr>
        <p:spPr>
          <a:xfrm>
            <a:off x="7915394" y="832506"/>
            <a:ext cx="3098803" cy="4369455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FD1B07D5-0909-3B47-AFD6-EEA86240DCFE}"/>
              </a:ext>
            </a:extLst>
          </p:cNvPr>
          <p:cNvSpPr/>
          <p:nvPr/>
        </p:nvSpPr>
        <p:spPr>
          <a:xfrm flipH="1">
            <a:off x="8550393" y="1765300"/>
            <a:ext cx="1828800" cy="3124200"/>
          </a:xfrm>
          <a:custGeom>
            <a:gdLst>
              <a:gd name="csX0" fmla="*/ 0 w 1828800"/>
              <a:gd name="csY0" fmla="*/ 3124200 h 3124200"/>
              <a:gd name="csX1" fmla="*/ 1320800 w 1828800"/>
              <a:gd name="csY1" fmla="*/ 2311400 h 3124200"/>
              <a:gd name="csX2" fmla="*/ 1320800 w 1828800"/>
              <a:gd name="csY2" fmla="*/ 0 h 3124200"/>
              <a:gd name="csX3" fmla="*/ 1828800 w 1828800"/>
              <a:gd name="csY3" fmla="*/ 469900 h 31242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28800" h="3124200">
                <a:moveTo>
                  <a:pt x="0" y="3124200"/>
                </a:moveTo>
                <a:lnTo>
                  <a:pt x="1320800" y="2311400"/>
                </a:lnTo>
                <a:lnTo>
                  <a:pt x="1320800" y="0"/>
                </a:lnTo>
                <a:lnTo>
                  <a:pt x="1828800" y="46990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AE38E446-C0B5-1974-A9C6-00388D663259}"/>
              </a:ext>
            </a:extLst>
          </p:cNvPr>
          <p:cNvSpPr txBox="1"/>
          <p:nvPr/>
        </p:nvSpPr>
        <p:spPr>
          <a:xfrm>
            <a:off x="8680182" y="3929446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C75EC647-2374-25C1-CC8E-0E7B59BA2EA4}"/>
              </a:ext>
            </a:extLst>
          </p:cNvPr>
          <p:cNvSpPr txBox="1"/>
          <p:nvPr/>
        </p:nvSpPr>
        <p:spPr>
          <a:xfrm>
            <a:off x="8978444" y="1468734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30" name="2">
            <a:extLst>
              <a:ext uri="{FF2B5EF4-FFF2-40B4-BE49-F238E27FC236}">
                <a16:creationId xmlns:a16="http://schemas.microsoft.com/office/drawing/2014/main" id="{C248414E-3226-C79E-4BBC-9CCBA79FFE94}"/>
              </a:ext>
            </a:extLst>
          </p:cNvPr>
          <p:cNvSpPr txBox="1"/>
          <p:nvPr/>
        </p:nvSpPr>
        <p:spPr>
          <a:xfrm>
            <a:off x="8061442" y="20269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1" name="2">
            <a:extLst>
              <a:ext uri="{FF2B5EF4-FFF2-40B4-BE49-F238E27FC236}">
                <a16:creationId xmlns:a16="http://schemas.microsoft.com/office/drawing/2014/main" id="{04FD04A6-B8B7-CB45-6F1C-5FE85F18A24E}"/>
              </a:ext>
            </a:extLst>
          </p:cNvPr>
          <p:cNvSpPr txBox="1"/>
          <p:nvPr/>
        </p:nvSpPr>
        <p:spPr>
          <a:xfrm flipH="1">
            <a:off x="10831316" y="43190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2" name="3">
            <a:extLst>
              <a:ext uri="{FF2B5EF4-FFF2-40B4-BE49-F238E27FC236}">
                <a16:creationId xmlns:a16="http://schemas.microsoft.com/office/drawing/2014/main" id="{0F50C0EB-F4EF-1905-8683-9943CB82F966}"/>
              </a:ext>
            </a:extLst>
          </p:cNvPr>
          <p:cNvSpPr txBox="1"/>
          <p:nvPr/>
        </p:nvSpPr>
        <p:spPr>
          <a:xfrm flipH="1">
            <a:off x="8377506" y="15824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3971F07-EF72-C609-B880-234B0DD84AC2}"/>
              </a:ext>
            </a:extLst>
          </p:cNvPr>
          <p:cNvSpPr/>
          <p:nvPr/>
        </p:nvSpPr>
        <p:spPr>
          <a:xfrm flipH="1">
            <a:off x="7781626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9222437-4865-1EAA-DB30-35862A1DF646}"/>
              </a:ext>
            </a:extLst>
          </p:cNvPr>
          <p:cNvSpPr/>
          <p:nvPr/>
        </p:nvSpPr>
        <p:spPr>
          <a:xfrm flipH="1">
            <a:off x="10178533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6479250-15A8-8226-2834-D26CB9A6CB3F}"/>
              </a:ext>
            </a:extLst>
          </p:cNvPr>
          <p:cNvSpPr/>
          <p:nvPr/>
        </p:nvSpPr>
        <p:spPr>
          <a:xfrm flipH="1">
            <a:off x="1128513" y="5175004"/>
            <a:ext cx="2778088" cy="689420"/>
          </a:xfrm>
          <a:custGeom>
            <a:gdLst>
              <a:gd name="csX0" fmla="*/ 0 w 4438457"/>
              <a:gd name="csY0" fmla="*/ 647700 h 689420"/>
              <a:gd name="csX1" fmla="*/ 4419600 w 4438457"/>
              <a:gd name="csY1" fmla="*/ 0 h 68942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438457" h="689420">
                <a:moveTo>
                  <a:pt x="0" y="647700"/>
                </a:moveTo>
                <a:cubicBezTo>
                  <a:pt x="1536700" y="711200"/>
                  <a:pt x="4711700" y="812800"/>
                  <a:pt x="4419600" y="0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1">
            <a:extLst>
              <a:ext uri="{FF2B5EF4-FFF2-40B4-BE49-F238E27FC236}">
                <a16:creationId xmlns:a16="http://schemas.microsoft.com/office/drawing/2014/main" id="{00D0014B-CA6D-87C8-A090-B6D96A543A97}"/>
              </a:ext>
            </a:extLst>
          </p:cNvPr>
          <p:cNvSpPr txBox="1"/>
          <p:nvPr/>
        </p:nvSpPr>
        <p:spPr>
          <a:xfrm flipH="1">
            <a:off x="1041400" y="4758094"/>
            <a:ext cx="22348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PS1">
            <a:extLst>
              <a:ext uri="{FF2B5EF4-FFF2-40B4-BE49-F238E27FC236}">
                <a16:creationId xmlns:a16="http://schemas.microsoft.com/office/drawing/2014/main" id="{7617AAEC-EA1E-EBCF-18E1-FB5CF0BBCDEA}"/>
              </a:ext>
            </a:extLst>
          </p:cNvPr>
          <p:cNvSpPr txBox="1"/>
          <p:nvPr/>
        </p:nvSpPr>
        <p:spPr>
          <a:xfrm flipH="1">
            <a:off x="3367086" y="597217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7F23DBA-E2DE-DCFC-F943-B470270BF540}"/>
              </a:ext>
            </a:extLst>
          </p:cNvPr>
          <p:cNvSpPr/>
          <p:nvPr/>
        </p:nvSpPr>
        <p:spPr>
          <a:xfrm flipH="1">
            <a:off x="3729473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</p:spTree>
    <p:extLst>
      <p:ext uri="{BB962C8B-B14F-4D97-AF65-F5344CB8AC3E}">
        <p14:creationId val="106839144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2026-01-25T11:23:02.373</cp:lastPrinted>
  <dcterms:created xsi:type="dcterms:W3CDTF">2026-01-25T16:23:02Z</dcterms:created>
  <dcterms:modified xsi:type="dcterms:W3CDTF">2026-01-25T16:23:02Z</dcterms:modified>
</cp:coreProperties>
</file>