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AB21231F-1C19-D05F-12E6-634BC774690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103A9D-B1A9-8807-8DED-F5FABDB93D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534BC8-FD8A-2A31-397B-E20C96E739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90 H SHALLOW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D86DCB-3D3C-DF00-9DC7-2546EBBCA2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74036996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C09ED03-287F-4EE8-82D3-EEB5EEA7415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B587AE3-A501-4DD8-AB92-0832186D853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111DEF5-8A74-453B-9E9C-A4EEEEFC9BA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9913D60-8DB0-4EEB-95A7-A904DD5E778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156149E-4C1F-421B-A4BC-4A1F1E2A5E5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110622E-4A2F-4558-83C8-4488C87EE04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285A8B35-A8C0-4DEC-9691-827FB8E596B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9B5C6F3C-D2BA-47CC-A05C-033B2E07CE1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662B331D-6A8B-40AA-B771-36CEF7F5405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FB3BCDD-5817-4E6A-8E33-DCD20C227A0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E9AB837-F56F-4368-98A5-2E0930C28BF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A5236F-3936-3F46-ADE9-23FE78AD03A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F82B47E-856A-D651-4D8A-444F402643A0}"/>
              </a:ext>
            </a:extLst>
          </p:cNvPr>
          <p:cNvSpPr/>
          <p:nvPr/>
        </p:nvSpPr>
        <p:spPr>
          <a:xfrm flipH="1">
            <a:off x="4341678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709E8FA-F6C8-7BDA-7B44-2B226472CE79}"/>
              </a:ext>
            </a:extLst>
          </p:cNvPr>
          <p:cNvSpPr/>
          <p:nvPr/>
        </p:nvSpPr>
        <p:spPr>
          <a:xfrm flipH="1">
            <a:off x="386292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8384835-D771-91DF-522C-9C4A6A03322F}"/>
              </a:ext>
            </a:extLst>
          </p:cNvPr>
          <p:cNvSpPr/>
          <p:nvPr/>
        </p:nvSpPr>
        <p:spPr>
          <a:xfrm flipH="1">
            <a:off x="338417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918796C-7B68-886D-04DF-4808E171F6F3}"/>
              </a:ext>
            </a:extLst>
          </p:cNvPr>
          <p:cNvSpPr/>
          <p:nvPr/>
        </p:nvSpPr>
        <p:spPr>
          <a:xfrm flipH="1">
            <a:off x="482042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E495898-14BA-6293-651F-561DB71E292C}"/>
              </a:ext>
            </a:extLst>
          </p:cNvPr>
          <p:cNvSpPr/>
          <p:nvPr/>
        </p:nvSpPr>
        <p:spPr>
          <a:xfrm flipH="1">
            <a:off x="529917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B03F963-E6E2-3BC0-3A35-C941C50BA7E1}"/>
              </a:ext>
            </a:extLst>
          </p:cNvPr>
          <p:cNvSpPr/>
          <p:nvPr/>
        </p:nvSpPr>
        <p:spPr>
          <a:xfrm flipH="1">
            <a:off x="432036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76D139-7CF3-2D69-9E35-217238FB0E95}"/>
              </a:ext>
            </a:extLst>
          </p:cNvPr>
          <p:cNvSpPr txBox="1"/>
          <p:nvPr/>
        </p:nvSpPr>
        <p:spPr>
          <a:xfrm flipH="1">
            <a:off x="782985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DEUCE LT 90 H SHALLOW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33363E8-256F-DC43-BABF-A7C7125D001E}"/>
              </a:ext>
            </a:extLst>
          </p:cNvPr>
          <p:cNvSpPr/>
          <p:nvPr/>
        </p:nvSpPr>
        <p:spPr>
          <a:xfrm>
            <a:off x="3384178" y="3697011"/>
            <a:ext cx="4445672" cy="1484793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1ACAE4E5-997D-B388-2053-A40D6F45C8F7}"/>
              </a:ext>
            </a:extLst>
          </p:cNvPr>
          <p:cNvSpPr txBox="1"/>
          <p:nvPr/>
        </p:nvSpPr>
        <p:spPr>
          <a:xfrm>
            <a:off x="3201298" y="310961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974538D2-AC07-3E31-C770-50ACBCBC8342}"/>
              </a:ext>
            </a:extLst>
          </p:cNvPr>
          <p:cNvSpPr txBox="1"/>
          <p:nvPr/>
        </p:nvSpPr>
        <p:spPr>
          <a:xfrm>
            <a:off x="3206583" y="3821592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18" name="PS1">
            <a:extLst>
              <a:ext uri="{FF2B5EF4-FFF2-40B4-BE49-F238E27FC236}">
                <a16:creationId xmlns:a16="http://schemas.microsoft.com/office/drawing/2014/main" id="{72F1B2B6-150A-693F-5990-9D5B40EBCF26}"/>
              </a:ext>
            </a:extLst>
          </p:cNvPr>
          <p:cNvSpPr txBox="1"/>
          <p:nvPr/>
        </p:nvSpPr>
        <p:spPr>
          <a:xfrm>
            <a:off x="7325985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7C36B42-D08E-D892-F435-F2D5B6FAF37C}"/>
              </a:ext>
            </a:extLst>
          </p:cNvPr>
          <p:cNvSpPr/>
          <p:nvPr/>
        </p:nvSpPr>
        <p:spPr>
          <a:xfrm flipH="1">
            <a:off x="7696083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6017EC2-A8D6-AEED-E65E-3932D97F2DDD}"/>
              </a:ext>
            </a:extLst>
          </p:cNvPr>
          <p:cNvSpPr/>
          <p:nvPr/>
        </p:nvSpPr>
        <p:spPr>
          <a:xfrm>
            <a:off x="10254739" y="741066"/>
            <a:ext cx="742533" cy="4147958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PS1">
            <a:extLst>
              <a:ext uri="{FF2B5EF4-FFF2-40B4-BE49-F238E27FC236}">
                <a16:creationId xmlns:a16="http://schemas.microsoft.com/office/drawing/2014/main" id="{8220CE71-BE3A-A28E-FA3E-AC335D82F64C}"/>
              </a:ext>
            </a:extLst>
          </p:cNvPr>
          <p:cNvSpPr txBox="1"/>
          <p:nvPr/>
        </p:nvSpPr>
        <p:spPr>
          <a:xfrm>
            <a:off x="9750872" y="50082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D81B7FE8-77D2-6456-0E00-F2A2F9F500D9}"/>
              </a:ext>
            </a:extLst>
          </p:cNvPr>
          <p:cNvSpPr txBox="1"/>
          <p:nvPr/>
        </p:nvSpPr>
        <p:spPr>
          <a:xfrm>
            <a:off x="10480883" y="439539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AC4014A-10D6-37AB-CDF8-80599F724B0F}"/>
              </a:ext>
            </a:extLst>
          </p:cNvPr>
          <p:cNvSpPr/>
          <p:nvPr/>
        </p:nvSpPr>
        <p:spPr>
          <a:xfrm flipH="1">
            <a:off x="1009299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80DE910-5B9A-DA28-582B-E42ABE2C29FE}"/>
              </a:ext>
            </a:extLst>
          </p:cNvPr>
          <p:cNvSpPr/>
          <p:nvPr/>
        </p:nvSpPr>
        <p:spPr>
          <a:xfrm>
            <a:off x="3101165" y="2211351"/>
            <a:ext cx="2438400" cy="2682121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E23BC97C-69DB-92E7-85C0-4C775D3954FD}"/>
              </a:ext>
            </a:extLst>
          </p:cNvPr>
          <p:cNvSpPr/>
          <p:nvPr/>
        </p:nvSpPr>
        <p:spPr>
          <a:xfrm>
            <a:off x="979470" y="240771"/>
            <a:ext cx="2667000" cy="4973254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681C30A8-94FC-6D1A-A190-E859E27C73E8}"/>
              </a:ext>
            </a:extLst>
          </p:cNvPr>
          <p:cNvSpPr txBox="1"/>
          <p:nvPr/>
        </p:nvSpPr>
        <p:spPr>
          <a:xfrm>
            <a:off x="5430248" y="170208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CFB9AE44-BA55-FE4B-C085-7BC1174CF7FC}"/>
              </a:ext>
            </a:extLst>
          </p:cNvPr>
          <p:cNvSpPr txBox="1"/>
          <p:nvPr/>
        </p:nvSpPr>
        <p:spPr>
          <a:xfrm>
            <a:off x="3675432" y="197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6" name="BS1">
            <a:extLst>
              <a:ext uri="{FF2B5EF4-FFF2-40B4-BE49-F238E27FC236}">
                <a16:creationId xmlns:a16="http://schemas.microsoft.com/office/drawing/2014/main" id="{8CAC8803-FAAE-29E7-D6AE-04999BA6ACB9}"/>
              </a:ext>
            </a:extLst>
          </p:cNvPr>
          <p:cNvSpPr txBox="1"/>
          <p:nvPr/>
        </p:nvSpPr>
        <p:spPr>
          <a:xfrm>
            <a:off x="459740" y="533217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7" name="BS2">
            <a:extLst>
              <a:ext uri="{FF2B5EF4-FFF2-40B4-BE49-F238E27FC236}">
                <a16:creationId xmlns:a16="http://schemas.microsoft.com/office/drawing/2014/main" id="{E8BEC833-4B92-EE29-6E15-D74E63C1F096}"/>
              </a:ext>
            </a:extLst>
          </p:cNvPr>
          <p:cNvSpPr txBox="1"/>
          <p:nvPr/>
        </p:nvSpPr>
        <p:spPr>
          <a:xfrm>
            <a:off x="2566195" y="5000193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75D2BF19-C5C0-AE9B-1C8D-90B2D2D5155B}"/>
              </a:ext>
            </a:extLst>
          </p:cNvPr>
          <p:cNvSpPr txBox="1"/>
          <p:nvPr/>
        </p:nvSpPr>
        <p:spPr>
          <a:xfrm>
            <a:off x="2701499" y="1851212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61B8D417-64D4-7AE5-8A15-471162F92ED4}"/>
              </a:ext>
            </a:extLst>
          </p:cNvPr>
          <p:cNvSpPr txBox="1"/>
          <p:nvPr/>
        </p:nvSpPr>
        <p:spPr>
          <a:xfrm>
            <a:off x="462532" y="1884965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8B051D2-A0A8-3735-E24E-946262131730}"/>
              </a:ext>
            </a:extLst>
          </p:cNvPr>
          <p:cNvSpPr/>
          <p:nvPr/>
        </p:nvSpPr>
        <p:spPr>
          <a:xfrm flipH="1">
            <a:off x="796590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7BE4451-22FB-82C8-D879-242548A62D57}"/>
              </a:ext>
            </a:extLst>
          </p:cNvPr>
          <p:cNvSpPr/>
          <p:nvPr/>
        </p:nvSpPr>
        <p:spPr>
          <a:xfrm flipH="1">
            <a:off x="290542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4025FBF-FF53-0D90-3619-111CB974A3CF}"/>
              </a:ext>
            </a:extLst>
          </p:cNvPr>
          <p:cNvGrpSpPr/>
          <p:nvPr/>
        </p:nvGrpSpPr>
        <p:grpSpPr>
          <a:xfrm>
            <a:off x="4601286" y="5415052"/>
            <a:ext cx="580461" cy="930419"/>
            <a:chOff x="6085476" y="2513126"/>
            <a:chExt cx="580461" cy="930419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6DE366E-247A-4585-24C2-DB7605401666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97B00F1-A829-8D41-3960-B5A34C490C9C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4">
            <a:extLst>
              <a:ext uri="{FF2B5EF4-FFF2-40B4-BE49-F238E27FC236}">
                <a16:creationId xmlns:a16="http://schemas.microsoft.com/office/drawing/2014/main" id="{96923152-5C9F-DB50-6D38-D4A850D9ADB4}"/>
              </a:ext>
            </a:extLst>
          </p:cNvPr>
          <p:cNvSpPr txBox="1"/>
          <p:nvPr/>
        </p:nvSpPr>
        <p:spPr>
          <a:xfrm>
            <a:off x="8514785" y="359846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E7707843-BAE8-C228-378C-B2D888643D17}"/>
              </a:ext>
            </a:extLst>
          </p:cNvPr>
          <p:cNvSpPr txBox="1"/>
          <p:nvPr/>
        </p:nvSpPr>
        <p:spPr>
          <a:xfrm>
            <a:off x="8004056" y="4162347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5" name="RB FLAT">
            <a:extLst>
              <a:ext uri="{FF2B5EF4-FFF2-40B4-BE49-F238E27FC236}">
                <a16:creationId xmlns:a16="http://schemas.microsoft.com/office/drawing/2014/main" id="{850AD366-3483-4611-6BE6-6BF1965BEBBD}"/>
              </a:ext>
            </a:extLst>
          </p:cNvPr>
          <p:cNvSpPr/>
          <p:nvPr/>
        </p:nvSpPr>
        <p:spPr>
          <a:xfrm>
            <a:off x="5039846" y="4099725"/>
            <a:ext cx="3688299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3603BE-F311-F535-2504-5A3384521DB3}"/>
              </a:ext>
            </a:extLst>
          </p:cNvPr>
          <p:cNvSpPr/>
          <p:nvPr/>
        </p:nvSpPr>
        <p:spPr>
          <a:xfrm flipH="1">
            <a:off x="432036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</p:spTree>
    <p:extLst>
      <p:ext uri="{BB962C8B-B14F-4D97-AF65-F5344CB8AC3E}">
        <p14:creationId val="181778414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2026-01-25T11:22:58.808</cp:lastPrinted>
  <dcterms:created xsi:type="dcterms:W3CDTF">2026-01-25T16:22:58Z</dcterms:created>
  <dcterms:modified xsi:type="dcterms:W3CDTF">2026-01-25T16:22:58Z</dcterms:modified>
</cp:coreProperties>
</file>