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322A5C87-A5D6-BD2A-FAF4-C793C2C0900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92DE89-D518-ABF0-5C98-01F0CB68BC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C56766-4E09-AAA6-0465-6A7C9AC191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8 Y-CORNER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D2556-22EA-2AEC-CF1C-30120ABBA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13648894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25C49AD-B6B5-4736-A622-F4A220FDA89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8D7ED26-9272-4383-AD4A-12EC1D6F8D6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1ED58BA-8EFE-4F3D-9661-A5B217EABBA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6527501-F0DC-4AD9-BF35-83CA3FF69FF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1314635-6551-4DB1-9173-3E966AFA42B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5AD8FF8F-33BB-4B2D-A011-372A86731FE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6BEF563E-FB3F-4D49-9F74-87C7E5D6F05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59AD8561-79EA-4688-AAE4-84ABFFCE5F2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E3A7D26F-10EE-45B9-8F8F-963078A8407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0E86957-DD06-4B8C-AF28-C12A6397269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AD78190-1190-4B6A-B3F5-FF5140FBE67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C749C4-4BB1-DA76-26BD-2E7F8A9D780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" name="SLANT">
            <a:extLst>
              <a:ext uri="{FF2B5EF4-FFF2-40B4-BE49-F238E27FC236}">
                <a16:creationId xmlns:a16="http://schemas.microsoft.com/office/drawing/2014/main" id="{6CEBDF78-6456-9026-0B24-5116659DAED7}"/>
              </a:ext>
            </a:extLst>
          </p:cNvPr>
          <p:cNvSpPr/>
          <p:nvPr/>
        </p:nvSpPr>
        <p:spPr>
          <a:xfrm flipH="1">
            <a:off x="6936373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7" name="SLANT">
            <a:extLst>
              <a:ext uri="{FF2B5EF4-FFF2-40B4-BE49-F238E27FC236}">
                <a16:creationId xmlns:a16="http://schemas.microsoft.com/office/drawing/2014/main" id="{BD6AC38A-6DA6-8408-9570-16FEDC7807F4}"/>
              </a:ext>
            </a:extLst>
          </p:cNvPr>
          <p:cNvSpPr/>
          <p:nvPr/>
        </p:nvSpPr>
        <p:spPr>
          <a:xfrm flipH="1">
            <a:off x="9333280" y="3440964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6" name="RB SWING">
            <a:extLst>
              <a:ext uri="{FF2B5EF4-FFF2-40B4-BE49-F238E27FC236}">
                <a16:creationId xmlns:a16="http://schemas.microsoft.com/office/drawing/2014/main" id="{44FD2D3B-3718-5CA4-FF9A-31C5CFD9D37C}"/>
              </a:ext>
            </a:extLst>
          </p:cNvPr>
          <p:cNvSpPr/>
          <p:nvPr/>
        </p:nvSpPr>
        <p:spPr>
          <a:xfrm flipH="1">
            <a:off x="326039" y="5746468"/>
            <a:ext cx="3406132" cy="252733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SIT">
            <a:extLst>
              <a:ext uri="{FF2B5EF4-FFF2-40B4-BE49-F238E27FC236}">
                <a16:creationId xmlns:a16="http://schemas.microsoft.com/office/drawing/2014/main" id="{1E8AA969-4BDA-9589-F6AD-24D63505C08E}"/>
              </a:ext>
            </a:extLst>
          </p:cNvPr>
          <p:cNvSpPr/>
          <p:nvPr/>
        </p:nvSpPr>
        <p:spPr>
          <a:xfrm>
            <a:off x="961703" y="3272589"/>
            <a:ext cx="2291718" cy="1941436"/>
          </a:xfrm>
          <a:custGeom>
            <a:gdLst>
              <a:gd name="connsiteX0" fmla="*/ 0 w 1389902"/>
              <a:gd name="connsiteY0" fmla="*/ 1291895 h 1291895"/>
              <a:gd name="connsiteX1" fmla="*/ 1296365 w 1389902"/>
              <a:gd name="connsiteY1" fmla="*/ 0 h 1291895"/>
              <a:gd name="connsiteX2" fmla="*/ 1389902 w 1389902"/>
              <a:gd name="connsiteY2" fmla="*/ 195007 h 12918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9902" h="1291895">
                <a:moveTo>
                  <a:pt x="0" y="1291895"/>
                </a:moveTo>
                <a:lnTo>
                  <a:pt x="1296365" y="0"/>
                </a:lnTo>
                <a:cubicBezTo>
                  <a:pt x="1331925" y="69857"/>
                  <a:pt x="1322970" y="51838"/>
                  <a:pt x="1389902" y="195007"/>
                </a:cubicBez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CORNER">
            <a:extLst>
              <a:ext uri="{FF2B5EF4-FFF2-40B4-BE49-F238E27FC236}">
                <a16:creationId xmlns:a16="http://schemas.microsoft.com/office/drawing/2014/main" id="{0F1BACE7-5E78-1594-C3A7-EB5119ACCB02}"/>
              </a:ext>
            </a:extLst>
          </p:cNvPr>
          <p:cNvSpPr/>
          <p:nvPr/>
        </p:nvSpPr>
        <p:spPr>
          <a:xfrm flipH="1">
            <a:off x="1531907" y="1299412"/>
            <a:ext cx="1538634" cy="3565958"/>
          </a:xfrm>
          <a:custGeom>
            <a:gdLst>
              <a:gd name="connsiteX0" fmla="*/ 0 w 1538634"/>
              <a:gd name="connsiteY0" fmla="*/ 3113704 h 3113704"/>
              <a:gd name="connsiteX1" fmla="*/ 0 w 1538634"/>
              <a:gd name="connsiteY1" fmla="*/ 806509 h 3113704"/>
              <a:gd name="connsiteX2" fmla="*/ 1538634 w 1538634"/>
              <a:gd name="connsiteY2" fmla="*/ 0 h 31137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8634" h="3113704">
                <a:moveTo>
                  <a:pt x="0" y="3113704"/>
                </a:moveTo>
                <a:lnTo>
                  <a:pt x="0" y="806509"/>
                </a:lnTo>
                <a:lnTo>
                  <a:pt x="1538634" y="0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0090C3-7A14-6799-50F0-18C91BE8374F}"/>
              </a:ext>
            </a:extLst>
          </p:cNvPr>
          <p:cNvSpPr/>
          <p:nvPr/>
        </p:nvSpPr>
        <p:spPr>
          <a:xfrm flipH="1">
            <a:off x="4323911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7833774-0B64-CC36-71E5-BCE80D282D55}"/>
              </a:ext>
            </a:extLst>
          </p:cNvPr>
          <p:cNvSpPr/>
          <p:nvPr/>
        </p:nvSpPr>
        <p:spPr>
          <a:xfrm flipH="1">
            <a:off x="384516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48AD888-9358-F5D3-1A0D-26EE07CD0EDF}"/>
              </a:ext>
            </a:extLst>
          </p:cNvPr>
          <p:cNvSpPr/>
          <p:nvPr/>
        </p:nvSpPr>
        <p:spPr>
          <a:xfrm flipH="1">
            <a:off x="336641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6CA64E2-980D-4CD0-4AFB-AA6C4344255C}"/>
              </a:ext>
            </a:extLst>
          </p:cNvPr>
          <p:cNvSpPr/>
          <p:nvPr/>
        </p:nvSpPr>
        <p:spPr>
          <a:xfrm flipH="1">
            <a:off x="288766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15DCF50-452D-1253-8E19-FBEC2BE6A409}"/>
              </a:ext>
            </a:extLst>
          </p:cNvPr>
          <p:cNvSpPr/>
          <p:nvPr/>
        </p:nvSpPr>
        <p:spPr>
          <a:xfrm flipH="1">
            <a:off x="480266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3706629-290B-4E1E-D040-7B407160FA68}"/>
              </a:ext>
            </a:extLst>
          </p:cNvPr>
          <p:cNvSpPr/>
          <p:nvPr/>
        </p:nvSpPr>
        <p:spPr>
          <a:xfrm flipH="1">
            <a:off x="528140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C5C94C9-DB98-9BE1-DEC6-3FCA62C600A8}"/>
              </a:ext>
            </a:extLst>
          </p:cNvPr>
          <p:cNvSpPr/>
          <p:nvPr/>
        </p:nvSpPr>
        <p:spPr>
          <a:xfrm flipH="1">
            <a:off x="7774572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5066F55-0226-E7B7-73F3-8F24F4B02378}"/>
              </a:ext>
            </a:extLst>
          </p:cNvPr>
          <p:cNvSpPr/>
          <p:nvPr/>
        </p:nvSpPr>
        <p:spPr>
          <a:xfrm flipH="1">
            <a:off x="4302598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43C596E-E362-D3A0-EEE3-AF15CFBDA008}"/>
              </a:ext>
            </a:extLst>
          </p:cNvPr>
          <p:cNvSpPr/>
          <p:nvPr/>
        </p:nvSpPr>
        <p:spPr>
          <a:xfrm flipH="1">
            <a:off x="3549291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B545BC7-862E-3317-4D69-5CBCE9394F4A}"/>
              </a:ext>
            </a:extLst>
          </p:cNvPr>
          <p:cNvSpPr/>
          <p:nvPr/>
        </p:nvSpPr>
        <p:spPr>
          <a:xfrm flipH="1">
            <a:off x="10171479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646A345-868C-BBF8-9C4C-54013D36FAD7}"/>
              </a:ext>
            </a:extLst>
          </p:cNvPr>
          <p:cNvSpPr/>
          <p:nvPr/>
        </p:nvSpPr>
        <p:spPr>
          <a:xfrm flipH="1">
            <a:off x="778823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64B6FA67-5A07-D6C2-80FB-A83BA18BFD49}"/>
              </a:ext>
            </a:extLst>
          </p:cNvPr>
          <p:cNvSpPr txBox="1"/>
          <p:nvPr/>
        </p:nvSpPr>
        <p:spPr>
          <a:xfrm flipH="1">
            <a:off x="409835" y="534213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PS2">
            <a:extLst>
              <a:ext uri="{FF2B5EF4-FFF2-40B4-BE49-F238E27FC236}">
                <a16:creationId xmlns:a16="http://schemas.microsoft.com/office/drawing/2014/main" id="{F07E8478-4451-0DB6-B681-655A11B386CB}"/>
              </a:ext>
            </a:extLst>
          </p:cNvPr>
          <p:cNvSpPr txBox="1"/>
          <p:nvPr/>
        </p:nvSpPr>
        <p:spPr>
          <a:xfrm flipH="1">
            <a:off x="2510718" y="502016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1" name="PS3">
            <a:extLst>
              <a:ext uri="{FF2B5EF4-FFF2-40B4-BE49-F238E27FC236}">
                <a16:creationId xmlns:a16="http://schemas.microsoft.com/office/drawing/2014/main" id="{0FE66116-6100-F0F4-B735-E2C3EEC9C51F}"/>
              </a:ext>
            </a:extLst>
          </p:cNvPr>
          <p:cNvSpPr txBox="1"/>
          <p:nvPr/>
        </p:nvSpPr>
        <p:spPr>
          <a:xfrm flipH="1">
            <a:off x="3212441" y="59893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2" name="BS1">
            <a:extLst>
              <a:ext uri="{FF2B5EF4-FFF2-40B4-BE49-F238E27FC236}">
                <a16:creationId xmlns:a16="http://schemas.microsoft.com/office/drawing/2014/main" id="{37208A31-B888-4118-A70E-A336E612BE24}"/>
              </a:ext>
            </a:extLst>
          </p:cNvPr>
          <p:cNvSpPr txBox="1"/>
          <p:nvPr/>
        </p:nvSpPr>
        <p:spPr>
          <a:xfrm flipH="1">
            <a:off x="9834630" y="503114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3" name="BS2">
            <a:extLst>
              <a:ext uri="{FF2B5EF4-FFF2-40B4-BE49-F238E27FC236}">
                <a16:creationId xmlns:a16="http://schemas.microsoft.com/office/drawing/2014/main" id="{CBBF9204-4A8C-ED63-D409-24CD7D4EFE66}"/>
              </a:ext>
            </a:extLst>
          </p:cNvPr>
          <p:cNvSpPr txBox="1"/>
          <p:nvPr/>
        </p:nvSpPr>
        <p:spPr>
          <a:xfrm flipH="1">
            <a:off x="7429035" y="534213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4" name="1">
            <a:extLst>
              <a:ext uri="{FF2B5EF4-FFF2-40B4-BE49-F238E27FC236}">
                <a16:creationId xmlns:a16="http://schemas.microsoft.com/office/drawing/2014/main" id="{AA9C4DC2-0F0A-5702-EFAE-9A951377246D}"/>
              </a:ext>
            </a:extLst>
          </p:cNvPr>
          <p:cNvSpPr txBox="1"/>
          <p:nvPr/>
        </p:nvSpPr>
        <p:spPr>
          <a:xfrm flipH="1">
            <a:off x="174460" y="531799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5" name="2">
            <a:extLst>
              <a:ext uri="{FF2B5EF4-FFF2-40B4-BE49-F238E27FC236}">
                <a16:creationId xmlns:a16="http://schemas.microsoft.com/office/drawing/2014/main" id="{C5E0F064-F158-EB94-D35A-1715C696CC8E}"/>
              </a:ext>
            </a:extLst>
          </p:cNvPr>
          <p:cNvSpPr txBox="1"/>
          <p:nvPr/>
        </p:nvSpPr>
        <p:spPr>
          <a:xfrm flipH="1">
            <a:off x="3212441" y="340272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6" name="3">
            <a:extLst>
              <a:ext uri="{FF2B5EF4-FFF2-40B4-BE49-F238E27FC236}">
                <a16:creationId xmlns:a16="http://schemas.microsoft.com/office/drawing/2014/main" id="{D34DC5D7-E788-35DF-408F-84E858A50BC9}"/>
              </a:ext>
            </a:extLst>
          </p:cNvPr>
          <p:cNvSpPr txBox="1"/>
          <p:nvPr/>
        </p:nvSpPr>
        <p:spPr>
          <a:xfrm flipH="1">
            <a:off x="1349027" y="85031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7" name="4">
            <a:extLst>
              <a:ext uri="{FF2B5EF4-FFF2-40B4-BE49-F238E27FC236}">
                <a16:creationId xmlns:a16="http://schemas.microsoft.com/office/drawing/2014/main" id="{B0B2BF25-6651-AA69-C2BF-843A625A2DBC}"/>
              </a:ext>
            </a:extLst>
          </p:cNvPr>
          <p:cNvSpPr txBox="1"/>
          <p:nvPr/>
        </p:nvSpPr>
        <p:spPr>
          <a:xfrm flipH="1">
            <a:off x="9068480" y="303696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8" name="5">
            <a:extLst>
              <a:ext uri="{FF2B5EF4-FFF2-40B4-BE49-F238E27FC236}">
                <a16:creationId xmlns:a16="http://schemas.microsoft.com/office/drawing/2014/main" id="{C5578D3D-1A97-AC26-1993-51CF2807596B}"/>
              </a:ext>
            </a:extLst>
          </p:cNvPr>
          <p:cNvSpPr txBox="1"/>
          <p:nvPr/>
        </p:nvSpPr>
        <p:spPr>
          <a:xfrm flipH="1">
            <a:off x="6686749" y="327258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29" name="4">
            <a:extLst>
              <a:ext uri="{FF2B5EF4-FFF2-40B4-BE49-F238E27FC236}">
                <a16:creationId xmlns:a16="http://schemas.microsoft.com/office/drawing/2014/main" id="{CBE974B5-385B-80B7-9FD8-549BCEF1C468}"/>
              </a:ext>
            </a:extLst>
          </p:cNvPr>
          <p:cNvSpPr txBox="1"/>
          <p:nvPr/>
        </p:nvSpPr>
        <p:spPr>
          <a:xfrm>
            <a:off x="6730366" y="4241724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52ED0148-0A10-623A-8591-14AAA5D34AC8}"/>
              </a:ext>
            </a:extLst>
          </p:cNvPr>
          <p:cNvSpPr txBox="1"/>
          <p:nvPr/>
        </p:nvSpPr>
        <p:spPr>
          <a:xfrm>
            <a:off x="9139901" y="3959925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1" name="5">
            <a:extLst>
              <a:ext uri="{FF2B5EF4-FFF2-40B4-BE49-F238E27FC236}">
                <a16:creationId xmlns:a16="http://schemas.microsoft.com/office/drawing/2014/main" id="{B135DCA2-7E64-F6B4-12BF-776F1BBE78CA}"/>
              </a:ext>
            </a:extLst>
          </p:cNvPr>
          <p:cNvSpPr txBox="1"/>
          <p:nvPr/>
        </p:nvSpPr>
        <p:spPr>
          <a:xfrm flipH="1">
            <a:off x="2958258" y="1920241"/>
            <a:ext cx="66162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2" name="5">
            <a:extLst>
              <a:ext uri="{FF2B5EF4-FFF2-40B4-BE49-F238E27FC236}">
                <a16:creationId xmlns:a16="http://schemas.microsoft.com/office/drawing/2014/main" id="{6C8CAF2F-CCF7-ABCB-D491-E41FFE842F63}"/>
              </a:ext>
            </a:extLst>
          </p:cNvPr>
          <p:cNvSpPr txBox="1"/>
          <p:nvPr/>
        </p:nvSpPr>
        <p:spPr>
          <a:xfrm flipH="1">
            <a:off x="2368819" y="3075677"/>
            <a:ext cx="66162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6-8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5BEB2F5-B09A-E4E7-645D-83AF32B5A443}"/>
              </a:ext>
            </a:extLst>
          </p:cNvPr>
          <p:cNvSpPr txBox="1"/>
          <p:nvPr/>
        </p:nvSpPr>
        <p:spPr>
          <a:xfrm flipH="1">
            <a:off x="7812083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DEUCE LT 8 Y-CORNER</a:t>
            </a:r>
          </a:p>
        </p:txBody>
      </p:sp>
    </p:spTree>
    <p:extLst>
      <p:ext uri="{BB962C8B-B14F-4D97-AF65-F5344CB8AC3E}">
        <p14:creationId val="51202516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2026-01-25T11:23:22.306</cp:lastPrinted>
  <dcterms:created xsi:type="dcterms:W3CDTF">2026-01-25T16:23:22Z</dcterms:created>
  <dcterms:modified xsi:type="dcterms:W3CDTF">2026-01-25T16:23:22Z</dcterms:modified>
</cp:coreProperties>
</file>