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95 Y-CROSS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17049257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22395EC-072D-43BF-98B3-B841B5CDD70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989EE2-0514-4FAD-BD84-F3EEEC69EC9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8D81D63-387B-4B19-87E2-FD1D56AA44A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9629046-EC2B-4D97-9EE6-065894EC6E1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F9B0A6A-6E27-49BC-9E05-EEB5F590443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18160BE-09F2-4457-AF06-5E3D04306BC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AFA71045-B2D0-4C66-B551-2BEE4A7978D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3B1574BD-A1CA-4AF0-9B39-7A11AB7A79C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E1338AEE-DD95-456B-A2CE-EC6A0FE27AF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4E75FD6-F759-4CFE-90C7-DE520031731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C69C987-C216-47AC-81B5-A251C6B6086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9EEC8A4-0575-7A22-6F9A-0BCF82B77E3A}"/>
              </a:ext>
            </a:extLst>
          </p:cNvPr>
          <p:cNvSpPr/>
          <p:nvPr/>
        </p:nvSpPr>
        <p:spPr>
          <a:xfrm>
            <a:off x="74277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2802296-7753-38C4-5B6F-2203E0B31E64}"/>
              </a:ext>
            </a:extLst>
          </p:cNvPr>
          <p:cNvSpPr/>
          <p:nvPr/>
        </p:nvSpPr>
        <p:spPr>
          <a:xfrm>
            <a:off x="79064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EE9C19C-EF95-BA10-3277-717EA8F2131F}"/>
              </a:ext>
            </a:extLst>
          </p:cNvPr>
          <p:cNvSpPr/>
          <p:nvPr/>
        </p:nvSpPr>
        <p:spPr>
          <a:xfrm>
            <a:off x="83852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EC92738-2416-A062-5DE0-9A8319BE6CAA}"/>
              </a:ext>
            </a:extLst>
          </p:cNvPr>
          <p:cNvSpPr/>
          <p:nvPr/>
        </p:nvSpPr>
        <p:spPr>
          <a:xfrm>
            <a:off x="69489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0AD484B-E98F-7227-5690-A45D1F5C3F89}"/>
              </a:ext>
            </a:extLst>
          </p:cNvPr>
          <p:cNvSpPr/>
          <p:nvPr/>
        </p:nvSpPr>
        <p:spPr>
          <a:xfrm>
            <a:off x="64702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67BD4A1-58B9-4D7B-7C85-92A766FCB9CF}"/>
              </a:ext>
            </a:extLst>
          </p:cNvPr>
          <p:cNvSpPr/>
          <p:nvPr/>
        </p:nvSpPr>
        <p:spPr>
          <a:xfrm>
            <a:off x="74490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46E3B42-FAE7-3393-6869-3ED02BE21DEF}"/>
              </a:ext>
            </a:extLst>
          </p:cNvPr>
          <p:cNvSpPr/>
          <p:nvPr/>
        </p:nvSpPr>
        <p:spPr>
          <a:xfrm>
            <a:off x="744902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10635950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8527112" y="497526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39550" y="50374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3736457" y="531054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5B84733-4F27-B9FC-68B7-33A6971809ED}"/>
              </a:ext>
            </a:extLst>
          </p:cNvPr>
          <p:cNvSpPr/>
          <p:nvPr/>
        </p:nvSpPr>
        <p:spPr>
          <a:xfrm>
            <a:off x="9652000" y="1790700"/>
            <a:ext cx="1511300" cy="3390900"/>
          </a:xfrm>
          <a:custGeom>
            <a:gdLst>
              <a:gd name="csX0" fmla="*/ 1511300 w 1511300"/>
              <a:gd name="csY0" fmla="*/ 3390900 h 3390900"/>
              <a:gd name="csX1" fmla="*/ 1511300 w 1511300"/>
              <a:gd name="csY1" fmla="*/ 825500 h 3390900"/>
              <a:gd name="csX2" fmla="*/ 304800 w 1511300"/>
              <a:gd name="csY2" fmla="*/ 0 h 3390900"/>
              <a:gd name="csX3" fmla="*/ 0 w 1511300"/>
              <a:gd name="csY3" fmla="*/ 444500 h 33909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511300" h="3390900">
                <a:moveTo>
                  <a:pt x="1511300" y="3390900"/>
                </a:moveTo>
                <a:lnTo>
                  <a:pt x="1511300" y="825500"/>
                </a:lnTo>
                <a:lnTo>
                  <a:pt x="304800" y="0"/>
                </a:lnTo>
                <a:lnTo>
                  <a:pt x="0" y="44450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4">
            <a:extLst>
              <a:ext uri="{FF2B5EF4-FFF2-40B4-BE49-F238E27FC236}">
                <a16:creationId xmlns:a16="http://schemas.microsoft.com/office/drawing/2014/main" id="{27B4921D-1493-8B76-326F-C365464CD9A4}"/>
              </a:ext>
            </a:extLst>
          </p:cNvPr>
          <p:cNvSpPr txBox="1"/>
          <p:nvPr/>
        </p:nvSpPr>
        <p:spPr>
          <a:xfrm>
            <a:off x="9251593" y="178275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B11B55AA-F0BF-6505-57B3-E3B7D240C509}"/>
              </a:ext>
            </a:extLst>
          </p:cNvPr>
          <p:cNvSpPr txBox="1"/>
          <p:nvPr/>
        </p:nvSpPr>
        <p:spPr>
          <a:xfrm>
            <a:off x="11066007" y="2367787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D95399CC-11A5-067A-0096-1CBC4389511E}"/>
              </a:ext>
            </a:extLst>
          </p:cNvPr>
          <p:cNvSpPr txBox="1"/>
          <p:nvPr/>
        </p:nvSpPr>
        <p:spPr>
          <a:xfrm>
            <a:off x="9539793" y="14536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1BE6C5BA-87E5-5EFE-EEFF-03607AFC0DF3}"/>
              </a:ext>
            </a:extLst>
          </p:cNvPr>
          <p:cNvSpPr txBox="1"/>
          <p:nvPr/>
        </p:nvSpPr>
        <p:spPr>
          <a:xfrm>
            <a:off x="9342089" y="220723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8428853-D860-E8C6-AC4A-88CB0E974713}"/>
              </a:ext>
            </a:extLst>
          </p:cNvPr>
          <p:cNvSpPr/>
          <p:nvPr/>
        </p:nvSpPr>
        <p:spPr>
          <a:xfrm>
            <a:off x="10972800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4790FAA2-6303-72C2-4226-5A4CA0724E9E}"/>
              </a:ext>
            </a:extLst>
          </p:cNvPr>
          <p:cNvSpPr txBox="1"/>
          <p:nvPr/>
        </p:nvSpPr>
        <p:spPr>
          <a:xfrm>
            <a:off x="3834791" y="81127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80C7A0A-B533-DA66-A90E-BE2E3D17C96A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95 Y-CROSS</a:t>
            </a:r>
          </a:p>
        </p:txBody>
      </p:sp>
      <p:sp>
        <p:nvSpPr>
          <p:cNvPr id="26" name="SPEED OUT">
            <a:extLst>
              <a:ext uri="{FF2B5EF4-FFF2-40B4-BE49-F238E27FC236}">
                <a16:creationId xmlns:a16="http://schemas.microsoft.com/office/drawing/2014/main" id="{ED7567C7-DF8B-AAAD-1263-D8F6D3E43037}"/>
              </a:ext>
            </a:extLst>
          </p:cNvPr>
          <p:cNvSpPr/>
          <p:nvPr/>
        </p:nvSpPr>
        <p:spPr>
          <a:xfrm>
            <a:off x="2991644" y="3834890"/>
            <a:ext cx="1261767" cy="1362709"/>
          </a:xfrm>
          <a:custGeom>
            <a:gdLst>
              <a:gd name="connsiteX0" fmla="*/ 1379220 w 1380816"/>
              <a:gd name="connsiteY0" fmla="*/ 1447800 h 1447800"/>
              <a:gd name="connsiteX1" fmla="*/ 1379220 w 1380816"/>
              <a:gd name="connsiteY1" fmla="*/ 723900 h 1447800"/>
              <a:gd name="connsiteX2" fmla="*/ 1380785 w 1380816"/>
              <a:gd name="connsiteY2" fmla="*/ 389558 h 1447800"/>
              <a:gd name="connsiteX3" fmla="*/ 1052749 w 1380816"/>
              <a:gd name="connsiteY3" fmla="*/ 883 h 1447800"/>
              <a:gd name="connsiteX4" fmla="*/ 0 w 1380816"/>
              <a:gd name="connsiteY4" fmla="*/ 0 h 1447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816" h="1447800">
                <a:moveTo>
                  <a:pt x="1379220" y="1447800"/>
                </a:moveTo>
                <a:lnTo>
                  <a:pt x="1379220" y="723900"/>
                </a:lnTo>
                <a:cubicBezTo>
                  <a:pt x="1380936" y="621546"/>
                  <a:pt x="1380861" y="489813"/>
                  <a:pt x="1380785" y="389558"/>
                </a:cubicBezTo>
                <a:cubicBezTo>
                  <a:pt x="1377342" y="191176"/>
                  <a:pt x="1238182" y="10052"/>
                  <a:pt x="1052749" y="883"/>
                </a:cubicBez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20581B3A-DE60-B7BB-55C0-B5395E3AFBC3}"/>
              </a:ext>
            </a:extLst>
          </p:cNvPr>
          <p:cNvSpPr txBox="1"/>
          <p:nvPr/>
        </p:nvSpPr>
        <p:spPr>
          <a:xfrm>
            <a:off x="2808764" y="335991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8DFAFA01-0001-BAF1-16B8-C744D7C26A78}"/>
              </a:ext>
            </a:extLst>
          </p:cNvPr>
          <p:cNvSpPr txBox="1"/>
          <p:nvPr/>
        </p:nvSpPr>
        <p:spPr>
          <a:xfrm>
            <a:off x="4192165" y="4203824"/>
            <a:ext cx="1451351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STEP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&amp; ROLL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440D48B-DB0B-664B-98F5-BE1DCF1D9644}"/>
              </a:ext>
            </a:extLst>
          </p:cNvPr>
          <p:cNvSpPr/>
          <p:nvPr/>
        </p:nvSpPr>
        <p:spPr>
          <a:xfrm>
            <a:off x="407330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5D9D03-41C5-0F48-BB1E-D7CB009C5134}"/>
              </a:ext>
            </a:extLst>
          </p:cNvPr>
          <p:cNvSpPr/>
          <p:nvPr/>
        </p:nvSpPr>
        <p:spPr>
          <a:xfrm flipH="1">
            <a:off x="1155698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" name="1">
            <a:extLst>
              <a:ext uri="{FF2B5EF4-FFF2-40B4-BE49-F238E27FC236}">
                <a16:creationId xmlns:a16="http://schemas.microsoft.com/office/drawing/2014/main" id="{0DA795F9-3242-8883-2DC7-A1FCBD960136}"/>
              </a:ext>
            </a:extLst>
          </p:cNvPr>
          <p:cNvSpPr txBox="1"/>
          <p:nvPr/>
        </p:nvSpPr>
        <p:spPr>
          <a:xfrm flipH="1">
            <a:off x="999069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6668D06-C085-6CE1-53DF-DC6C40FEE6A5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04FE1B1-E7DA-DA43-85E6-10D9BCB23DBC}"/>
              </a:ext>
            </a:extLst>
          </p:cNvPr>
          <p:cNvCxnSpPr/>
          <p:nvPr/>
        </p:nvCxnSpPr>
        <p:spPr>
          <a:xfrm flipV="1">
            <a:off x="7696200" y="5451516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B8CDCF-E7CA-F2A6-6C58-4C570ECFC8F3}"/>
              </a:ext>
            </a:extLst>
          </p:cNvPr>
          <p:cNvCxnSpPr/>
          <p:nvPr/>
        </p:nvCxnSpPr>
        <p:spPr>
          <a:xfrm>
            <a:off x="7947770" y="5451516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B SWING">
            <a:extLst>
              <a:ext uri="{FF2B5EF4-FFF2-40B4-BE49-F238E27FC236}">
                <a16:creationId xmlns:a16="http://schemas.microsoft.com/office/drawing/2014/main" id="{3105F433-EE01-2589-2B53-84CBD2B6FFF6}"/>
              </a:ext>
            </a:extLst>
          </p:cNvPr>
          <p:cNvSpPr/>
          <p:nvPr/>
        </p:nvSpPr>
        <p:spPr>
          <a:xfrm>
            <a:off x="8106492" y="5342451"/>
            <a:ext cx="2447208" cy="352301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5">
            <a:extLst>
              <a:ext uri="{FF2B5EF4-FFF2-40B4-BE49-F238E27FC236}">
                <a16:creationId xmlns:a16="http://schemas.microsoft.com/office/drawing/2014/main" id="{C89336C7-3D10-10AF-BF8A-400778617411}"/>
              </a:ext>
            </a:extLst>
          </p:cNvPr>
          <p:cNvSpPr txBox="1"/>
          <p:nvPr/>
        </p:nvSpPr>
        <p:spPr>
          <a:xfrm>
            <a:off x="10332720" y="489477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D99CE029-7AAB-80AF-7135-F86B33F38A19}"/>
              </a:ext>
            </a:extLst>
          </p:cNvPr>
          <p:cNvSpPr/>
          <p:nvPr/>
        </p:nvSpPr>
        <p:spPr>
          <a:xfrm>
            <a:off x="4178300" y="1270000"/>
            <a:ext cx="4876800" cy="3594100"/>
          </a:xfrm>
          <a:custGeom>
            <a:gdLst>
              <a:gd name="csX0" fmla="*/ 4876800 w 4876800"/>
              <a:gd name="csY0" fmla="*/ 3594100 h 3594100"/>
              <a:gd name="csX1" fmla="*/ 3454400 w 4876800"/>
              <a:gd name="csY1" fmla="*/ 1358900 h 3594100"/>
              <a:gd name="csX2" fmla="*/ 0 w 4876800"/>
              <a:gd name="csY2" fmla="*/ 0 h 3594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4876800" h="3594100">
                <a:moveTo>
                  <a:pt x="4876800" y="3594100"/>
                </a:moveTo>
                <a:lnTo>
                  <a:pt x="3454400" y="13589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0F331BA-64C6-853A-ECF7-DBE8F620F2B9}"/>
              </a:ext>
            </a:extLst>
          </p:cNvPr>
          <p:cNvSpPr/>
          <p:nvPr/>
        </p:nvSpPr>
        <p:spPr>
          <a:xfrm>
            <a:off x="88639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996052FB-D2A8-8DC8-9A3D-30E2BB550B31}"/>
              </a:ext>
            </a:extLst>
          </p:cNvPr>
          <p:cNvSpPr txBox="1"/>
          <p:nvPr/>
        </p:nvSpPr>
        <p:spPr>
          <a:xfrm>
            <a:off x="7520878" y="2367787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BAB128E2-C3DE-A8C5-DF4F-A4364E74495D}"/>
              </a:ext>
            </a:extLst>
          </p:cNvPr>
          <p:cNvSpPr txBox="1"/>
          <p:nvPr/>
        </p:nvSpPr>
        <p:spPr>
          <a:xfrm>
            <a:off x="3684045" y="1338684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</p:spTree>
    <p:extLst>
      <p:ext uri="{BB962C8B-B14F-4D97-AF65-F5344CB8AC3E}">
        <p14:creationId val="109517334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2026-01-25T11:23:08.047</cp:lastPrinted>
  <dcterms:created xsi:type="dcterms:W3CDTF">2026-01-25T16:23:08Z</dcterms:created>
  <dcterms:modified xsi:type="dcterms:W3CDTF">2026-01-25T16:23:08Z</dcterms:modified>
</cp:coreProperties>
</file>