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FB1AC740-904F-8102-29BE-1D4BBDF85E7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6F52BB-4DE9-5DF7-C030-1D5AEF345A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03C2F9-F345-B7C1-D1EE-72A5A3E12E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90 Z SHALLOW SWITCH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A62FF5-43FA-4BC3-1469-F8821DFABA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58263991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58550CC-5BD1-4F91-83A5-E0354A47B2B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CD8C1CE-8F79-41C9-AB67-C4C61EECFF1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AD9B285-F9C0-439B-97B3-FFFE2A16057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C0D751B-7766-4402-8CC5-3EF61ED8D57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021B061-6513-4E8C-B258-DB5CC5A1504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A8BBE08-E792-4E0A-96E3-A7E233F502E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5407FF13-F8A8-438F-BC43-AB0BF9D0811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CED62400-8CCC-451C-8D18-13436186D9F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A2B168F7-6CB9-4FF1-B4DB-DB29B6FE489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4C43B47-C760-43DC-8D79-84A6085CF96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84492D1-D363-4A87-93FD-0DBE5AA072D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7D32D1-DA59-5D1B-948B-613807D3671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BCDD8D-4038-C5E3-2F9A-E85B6B85F288}"/>
              </a:ext>
            </a:extLst>
          </p:cNvPr>
          <p:cNvSpPr/>
          <p:nvPr/>
        </p:nvSpPr>
        <p:spPr>
          <a:xfrm>
            <a:off x="74277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5F0CF30-860C-DB85-C87A-1FD38324BED3}"/>
              </a:ext>
            </a:extLst>
          </p:cNvPr>
          <p:cNvSpPr/>
          <p:nvPr/>
        </p:nvSpPr>
        <p:spPr>
          <a:xfrm>
            <a:off x="79064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F9FBAAC-B9DC-2879-DF3E-C04626855FB3}"/>
              </a:ext>
            </a:extLst>
          </p:cNvPr>
          <p:cNvSpPr/>
          <p:nvPr/>
        </p:nvSpPr>
        <p:spPr>
          <a:xfrm>
            <a:off x="83852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B822BEF-0969-200D-DF9C-B053CFB5AACB}"/>
              </a:ext>
            </a:extLst>
          </p:cNvPr>
          <p:cNvSpPr/>
          <p:nvPr/>
        </p:nvSpPr>
        <p:spPr>
          <a:xfrm>
            <a:off x="69489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B4534B5-DC9E-50E8-C907-8676477B8089}"/>
              </a:ext>
            </a:extLst>
          </p:cNvPr>
          <p:cNvSpPr/>
          <p:nvPr/>
        </p:nvSpPr>
        <p:spPr>
          <a:xfrm>
            <a:off x="64702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9517CBA-D88A-C11E-C03C-55DAD4A7AF57}"/>
              </a:ext>
            </a:extLst>
          </p:cNvPr>
          <p:cNvSpPr/>
          <p:nvPr/>
        </p:nvSpPr>
        <p:spPr>
          <a:xfrm>
            <a:off x="74490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779B418-CB59-A511-1D1C-FF5727EF3BB3}"/>
              </a:ext>
            </a:extLst>
          </p:cNvPr>
          <p:cNvSpPr/>
          <p:nvPr/>
        </p:nvSpPr>
        <p:spPr>
          <a:xfrm>
            <a:off x="4866163" y="3738879"/>
            <a:ext cx="5552758" cy="1484793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1">
            <a:extLst>
              <a:ext uri="{FF2B5EF4-FFF2-40B4-BE49-F238E27FC236}">
                <a16:creationId xmlns:a16="http://schemas.microsoft.com/office/drawing/2014/main" id="{1117E9FF-507D-69E7-AC3E-04A517299F7B}"/>
              </a:ext>
            </a:extLst>
          </p:cNvPr>
          <p:cNvSpPr txBox="1"/>
          <p:nvPr/>
        </p:nvSpPr>
        <p:spPr>
          <a:xfrm>
            <a:off x="4579143" y="327596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6" name="PS2">
            <a:extLst>
              <a:ext uri="{FF2B5EF4-FFF2-40B4-BE49-F238E27FC236}">
                <a16:creationId xmlns:a16="http://schemas.microsoft.com/office/drawing/2014/main" id="{7D394BCA-2C1F-0BD0-C0B6-AE575F6F9BC0}"/>
              </a:ext>
            </a:extLst>
          </p:cNvPr>
          <p:cNvSpPr txBox="1"/>
          <p:nvPr/>
        </p:nvSpPr>
        <p:spPr>
          <a:xfrm>
            <a:off x="8545487" y="50025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C46C4347-5170-1F3C-039E-0E448CFDC43C}"/>
              </a:ext>
            </a:extLst>
          </p:cNvPr>
          <p:cNvSpPr txBox="1"/>
          <p:nvPr/>
        </p:nvSpPr>
        <p:spPr>
          <a:xfrm>
            <a:off x="4814850" y="382138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CCB14A0-EBF5-ABA0-BD25-252F479F919F}"/>
              </a:ext>
            </a:extLst>
          </p:cNvPr>
          <p:cNvSpPr/>
          <p:nvPr/>
        </p:nvSpPr>
        <p:spPr>
          <a:xfrm>
            <a:off x="9086691" y="590668"/>
            <a:ext cx="1968117" cy="426724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FE136274-A8ED-594D-0B5E-15F3DD28E9A3}"/>
              </a:ext>
            </a:extLst>
          </p:cNvPr>
          <p:cNvSpPr txBox="1"/>
          <p:nvPr/>
        </p:nvSpPr>
        <p:spPr>
          <a:xfrm>
            <a:off x="9915056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53988C29-4810-EC92-98C2-BB08AE839E5A}"/>
              </a:ext>
            </a:extLst>
          </p:cNvPr>
          <p:cNvSpPr txBox="1"/>
          <p:nvPr/>
        </p:nvSpPr>
        <p:spPr>
          <a:xfrm>
            <a:off x="10538390" y="147516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5234786-8564-F782-7EB1-C5B4BBE7A63F}"/>
              </a:ext>
            </a:extLst>
          </p:cNvPr>
          <p:cNvSpPr/>
          <p:nvPr/>
        </p:nvSpPr>
        <p:spPr>
          <a:xfrm>
            <a:off x="10251906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0973903-3552-FAAD-CF8C-102DEE190D48}"/>
              </a:ext>
            </a:extLst>
          </p:cNvPr>
          <p:cNvSpPr/>
          <p:nvPr/>
        </p:nvSpPr>
        <p:spPr>
          <a:xfrm>
            <a:off x="1861495" y="2195237"/>
            <a:ext cx="3004668" cy="2735518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5B33262-1E64-B439-8809-4BE92C91C7D8}"/>
              </a:ext>
            </a:extLst>
          </p:cNvPr>
          <p:cNvSpPr/>
          <p:nvPr/>
        </p:nvSpPr>
        <p:spPr>
          <a:xfrm>
            <a:off x="4273348" y="325120"/>
            <a:ext cx="1866757" cy="4898552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3B8A8057-2554-62ED-18A1-D746F45A124D}"/>
              </a:ext>
            </a:extLst>
          </p:cNvPr>
          <p:cNvSpPr txBox="1"/>
          <p:nvPr/>
        </p:nvSpPr>
        <p:spPr>
          <a:xfrm>
            <a:off x="4762023" y="178822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4" name="3">
            <a:extLst>
              <a:ext uri="{FF2B5EF4-FFF2-40B4-BE49-F238E27FC236}">
                <a16:creationId xmlns:a16="http://schemas.microsoft.com/office/drawing/2014/main" id="{040A9381-053D-59BE-A0E6-FB41669F4CD7}"/>
              </a:ext>
            </a:extLst>
          </p:cNvPr>
          <p:cNvSpPr txBox="1"/>
          <p:nvPr/>
        </p:nvSpPr>
        <p:spPr>
          <a:xfrm>
            <a:off x="6104454" y="-3078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5" name="BS1">
            <a:extLst>
              <a:ext uri="{FF2B5EF4-FFF2-40B4-BE49-F238E27FC236}">
                <a16:creationId xmlns:a16="http://schemas.microsoft.com/office/drawing/2014/main" id="{CF682627-9BDA-D898-2EB2-194FE3E0B194}"/>
              </a:ext>
            </a:extLst>
          </p:cNvPr>
          <p:cNvSpPr txBox="1"/>
          <p:nvPr/>
        </p:nvSpPr>
        <p:spPr>
          <a:xfrm>
            <a:off x="1334470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6" name="BS2">
            <a:extLst>
              <a:ext uri="{FF2B5EF4-FFF2-40B4-BE49-F238E27FC236}">
                <a16:creationId xmlns:a16="http://schemas.microsoft.com/office/drawing/2014/main" id="{DC0285E4-A299-3063-7D35-C1162AFC4847}"/>
              </a:ext>
            </a:extLst>
          </p:cNvPr>
          <p:cNvSpPr txBox="1"/>
          <p:nvPr/>
        </p:nvSpPr>
        <p:spPr>
          <a:xfrm>
            <a:off x="3753618" y="5318306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9C13A7AE-5047-2F00-7B98-EED4C7BF2529}"/>
              </a:ext>
            </a:extLst>
          </p:cNvPr>
          <p:cNvSpPr txBox="1"/>
          <p:nvPr/>
        </p:nvSpPr>
        <p:spPr>
          <a:xfrm>
            <a:off x="3877972" y="1774869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6B0E0859-8621-484C-8222-9A2E56E8A173}"/>
              </a:ext>
            </a:extLst>
          </p:cNvPr>
          <p:cNvSpPr txBox="1"/>
          <p:nvPr/>
        </p:nvSpPr>
        <p:spPr>
          <a:xfrm>
            <a:off x="1307075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03A029-4C2F-C91A-AD24-4FE03202AB26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90 Z SHALLOW SWITCH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D3C2E60-DAB7-3C08-6F05-1222D753DE7A}"/>
              </a:ext>
            </a:extLst>
          </p:cNvPr>
          <p:cNvSpPr/>
          <p:nvPr/>
        </p:nvSpPr>
        <p:spPr>
          <a:xfrm>
            <a:off x="407330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AFD8DD7-7347-7715-80B9-FF9723309F7F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2332139-BF9C-3E36-7356-439AC18FF354}"/>
              </a:ext>
            </a:extLst>
          </p:cNvPr>
          <p:cNvGrpSpPr/>
          <p:nvPr/>
        </p:nvGrpSpPr>
        <p:grpSpPr>
          <a:xfrm>
            <a:off x="7652038" y="5419765"/>
            <a:ext cx="580461" cy="930419"/>
            <a:chOff x="6085476" y="2513126"/>
            <a:chExt cx="580461" cy="930419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54F0523-43C5-EBF6-B6CB-FA32511E546B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02FF0AB-FBBA-1235-18B5-BD5413AD0991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4">
            <a:extLst>
              <a:ext uri="{FF2B5EF4-FFF2-40B4-BE49-F238E27FC236}">
                <a16:creationId xmlns:a16="http://schemas.microsoft.com/office/drawing/2014/main" id="{F40CDBE5-0732-ADAB-363F-DB28BC581C9C}"/>
              </a:ext>
            </a:extLst>
          </p:cNvPr>
          <p:cNvSpPr txBox="1"/>
          <p:nvPr/>
        </p:nvSpPr>
        <p:spPr>
          <a:xfrm>
            <a:off x="11565537" y="360317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A803C3BB-B31E-4904-17F1-216D77C68A0D}"/>
              </a:ext>
            </a:extLst>
          </p:cNvPr>
          <p:cNvSpPr txBox="1"/>
          <p:nvPr/>
        </p:nvSpPr>
        <p:spPr>
          <a:xfrm>
            <a:off x="11054808" y="4167060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5859F91-E699-1152-95D0-F22AD7EA8056}"/>
              </a:ext>
            </a:extLst>
          </p:cNvPr>
          <p:cNvSpPr/>
          <p:nvPr/>
        </p:nvSpPr>
        <p:spPr>
          <a:xfrm>
            <a:off x="744902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60788BF-FBEE-FBE6-F8B2-633692669003}"/>
              </a:ext>
            </a:extLst>
          </p:cNvPr>
          <p:cNvSpPr/>
          <p:nvPr/>
        </p:nvSpPr>
        <p:spPr>
          <a:xfrm>
            <a:off x="88639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33" name="RB FLAT">
            <a:extLst>
              <a:ext uri="{FF2B5EF4-FFF2-40B4-BE49-F238E27FC236}">
                <a16:creationId xmlns:a16="http://schemas.microsoft.com/office/drawing/2014/main" id="{7AEC8126-B34F-C650-967E-D3C15E4A8F8C}"/>
              </a:ext>
            </a:extLst>
          </p:cNvPr>
          <p:cNvSpPr/>
          <p:nvPr/>
        </p:nvSpPr>
        <p:spPr>
          <a:xfrm>
            <a:off x="8090598" y="4104438"/>
            <a:ext cx="3688299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val="388830260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2026-01-25T11:22:57.442</cp:lastPrinted>
  <dcterms:created xsi:type="dcterms:W3CDTF">2026-01-25T16:22:57Z</dcterms:created>
  <dcterms:modified xsi:type="dcterms:W3CDTF">2026-01-25T16:22:57Z</dcterms:modified>
</cp:coreProperties>
</file>