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55D604FA-31CE-88DE-9C3D-1E48FC2C41B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22E154-186E-9D1E-A5C6-F6AA69ECD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E7712F-EE77-6D57-0ED2-4EC532EFC9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95 Y-CROSS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07756C-2E5D-5DC3-91A6-8CA81FDF71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00286343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8C5EAFA-FB23-4170-8BDC-9948DA4BE3B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857AE5F-82AD-4714-A708-BA8880A024F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FD622DF-26D5-4156-9061-1AFAB1F9457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B9D01D2-21D2-47D4-AD04-A77D792AEE7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8E8C0A-5811-45FD-AF41-4654CA2DC5E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B0B6175-319E-42D8-9B9D-48C1B695941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D2BA0CB-6940-4D73-952E-46A4C294E26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AAC86A9C-ACFC-45DA-BF3B-3F7919339FC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2954FCA9-9FC4-4F08-9263-829D599934F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78C35FF-D287-4E8C-9D41-E37FEB89825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68C7117-F3EB-41AE-9014-3D599F21FEB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26C4EF-7719-0CC7-4A28-7C26BEDBCD7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B2117F-BC25-6153-E214-C3B73ED6AE75}"/>
              </a:ext>
            </a:extLst>
          </p:cNvPr>
          <p:cNvSpPr/>
          <p:nvPr/>
        </p:nvSpPr>
        <p:spPr>
          <a:xfrm flipH="1">
            <a:off x="440876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2E036F4-578E-C105-7259-391565FB5CE8}"/>
              </a:ext>
            </a:extLst>
          </p:cNvPr>
          <p:cNvSpPr/>
          <p:nvPr/>
        </p:nvSpPr>
        <p:spPr>
          <a:xfrm flipH="1">
            <a:off x="39300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13E2593-EF97-154E-C6DC-2BBD28B5BD91}"/>
              </a:ext>
            </a:extLst>
          </p:cNvPr>
          <p:cNvSpPr/>
          <p:nvPr/>
        </p:nvSpPr>
        <p:spPr>
          <a:xfrm flipH="1">
            <a:off x="345126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52F79BB-BB96-9867-B7AD-DA567831D6C0}"/>
              </a:ext>
            </a:extLst>
          </p:cNvPr>
          <p:cNvSpPr/>
          <p:nvPr/>
        </p:nvSpPr>
        <p:spPr>
          <a:xfrm flipH="1">
            <a:off x="488751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A537650-9AED-440F-C193-2601AF0656C5}"/>
              </a:ext>
            </a:extLst>
          </p:cNvPr>
          <p:cNvSpPr/>
          <p:nvPr/>
        </p:nvSpPr>
        <p:spPr>
          <a:xfrm flipH="1">
            <a:off x="536626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9F9042E-3450-7DBA-2E0F-78D8C76A35D9}"/>
              </a:ext>
            </a:extLst>
          </p:cNvPr>
          <p:cNvSpPr/>
          <p:nvPr/>
        </p:nvSpPr>
        <p:spPr>
          <a:xfrm flipH="1">
            <a:off x="438745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C70EAA1-7C01-6D9F-E794-C65F5C49A2E6}"/>
              </a:ext>
            </a:extLst>
          </p:cNvPr>
          <p:cNvSpPr/>
          <p:nvPr/>
        </p:nvSpPr>
        <p:spPr>
          <a:xfrm flipH="1">
            <a:off x="438745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07668280-D3D2-2C0B-8675-6225607C2154}"/>
              </a:ext>
            </a:extLst>
          </p:cNvPr>
          <p:cNvSpPr txBox="1"/>
          <p:nvPr/>
        </p:nvSpPr>
        <p:spPr>
          <a:xfrm flipH="1">
            <a:off x="52683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2A1399EB-CBB5-D343-107C-37C26580675D}"/>
              </a:ext>
            </a:extLst>
          </p:cNvPr>
          <p:cNvSpPr txBox="1"/>
          <p:nvPr/>
        </p:nvSpPr>
        <p:spPr>
          <a:xfrm flipH="1">
            <a:off x="2635668" y="497526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FE58BBC0-5E24-D0DA-25D5-7EA721DFF492}"/>
              </a:ext>
            </a:extLst>
          </p:cNvPr>
          <p:cNvSpPr txBox="1"/>
          <p:nvPr/>
        </p:nvSpPr>
        <p:spPr>
          <a:xfrm flipH="1">
            <a:off x="9823230" y="50374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B3575474-F1F9-AD83-B5DD-8A8F35B9E018}"/>
              </a:ext>
            </a:extLst>
          </p:cNvPr>
          <p:cNvSpPr txBox="1"/>
          <p:nvPr/>
        </p:nvSpPr>
        <p:spPr>
          <a:xfrm flipH="1">
            <a:off x="7426323" y="53105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07283E6-B2AC-8859-FCCE-790DDC33C7A4}"/>
              </a:ext>
            </a:extLst>
          </p:cNvPr>
          <p:cNvSpPr/>
          <p:nvPr/>
        </p:nvSpPr>
        <p:spPr>
          <a:xfrm flipH="1">
            <a:off x="1038940" y="1790700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4">
            <a:extLst>
              <a:ext uri="{FF2B5EF4-FFF2-40B4-BE49-F238E27FC236}">
                <a16:creationId xmlns:a16="http://schemas.microsoft.com/office/drawing/2014/main" id="{2B48D35C-FB13-68BB-E620-52168C745669}"/>
              </a:ext>
            </a:extLst>
          </p:cNvPr>
          <p:cNvSpPr txBox="1"/>
          <p:nvPr/>
        </p:nvSpPr>
        <p:spPr>
          <a:xfrm flipH="1">
            <a:off x="2584887" y="178275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31DD32A2-C518-F6B7-F4AF-2C9721DAEE80}"/>
              </a:ext>
            </a:extLst>
          </p:cNvPr>
          <p:cNvSpPr txBox="1"/>
          <p:nvPr/>
        </p:nvSpPr>
        <p:spPr>
          <a:xfrm flipH="1">
            <a:off x="393700" y="2367787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55985EC0-3C5A-202E-C083-4A9C67A3A953}"/>
              </a:ext>
            </a:extLst>
          </p:cNvPr>
          <p:cNvSpPr txBox="1"/>
          <p:nvPr/>
        </p:nvSpPr>
        <p:spPr>
          <a:xfrm flipH="1">
            <a:off x="1919914" y="14536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D567ACD4-D795-B725-D701-FFF27A0C5564}"/>
              </a:ext>
            </a:extLst>
          </p:cNvPr>
          <p:cNvSpPr txBox="1"/>
          <p:nvPr/>
        </p:nvSpPr>
        <p:spPr>
          <a:xfrm flipH="1">
            <a:off x="2117618" y="220723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48C72BB-010A-C29A-B5E5-E6CE7EFA95DD}"/>
              </a:ext>
            </a:extLst>
          </p:cNvPr>
          <p:cNvSpPr/>
          <p:nvPr/>
        </p:nvSpPr>
        <p:spPr>
          <a:xfrm flipH="1">
            <a:off x="863680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E137EE84-7CD7-6CDF-B022-2378049CFEA7}"/>
              </a:ext>
            </a:extLst>
          </p:cNvPr>
          <p:cNvSpPr txBox="1"/>
          <p:nvPr/>
        </p:nvSpPr>
        <p:spPr>
          <a:xfrm flipH="1">
            <a:off x="8001689" y="81127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BC126D-BDA8-3E20-5FCA-E495FECA6680}"/>
              </a:ext>
            </a:extLst>
          </p:cNvPr>
          <p:cNvSpPr txBox="1"/>
          <p:nvPr/>
        </p:nvSpPr>
        <p:spPr>
          <a:xfrm flipH="1">
            <a:off x="789694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95 Y-CROSS</a:t>
            </a:r>
          </a:p>
        </p:txBody>
      </p:sp>
      <p:sp>
        <p:nvSpPr>
          <p:cNvPr id="26" name="SPEED OUT">
            <a:extLst>
              <a:ext uri="{FF2B5EF4-FFF2-40B4-BE49-F238E27FC236}">
                <a16:creationId xmlns:a16="http://schemas.microsoft.com/office/drawing/2014/main" id="{1A3E2623-064A-EC67-E372-7AC687037333}"/>
              </a:ext>
            </a:extLst>
          </p:cNvPr>
          <p:cNvSpPr/>
          <p:nvPr/>
        </p:nvSpPr>
        <p:spPr>
          <a:xfrm flipH="1">
            <a:off x="7948829" y="3834890"/>
            <a:ext cx="1261767" cy="1362709"/>
          </a:xfrm>
          <a:custGeom>
            <a:gdLst>
              <a:gd name="connsiteX0" fmla="*/ 1379220 w 1380816"/>
              <a:gd name="connsiteY0" fmla="*/ 1447800 h 1447800"/>
              <a:gd name="connsiteX1" fmla="*/ 1379220 w 1380816"/>
              <a:gd name="connsiteY1" fmla="*/ 723900 h 1447800"/>
              <a:gd name="connsiteX2" fmla="*/ 1380785 w 1380816"/>
              <a:gd name="connsiteY2" fmla="*/ 389558 h 1447800"/>
              <a:gd name="connsiteX3" fmla="*/ 1052749 w 1380816"/>
              <a:gd name="connsiteY3" fmla="*/ 883 h 1447800"/>
              <a:gd name="connsiteX4" fmla="*/ 0 w 1380816"/>
              <a:gd name="connsiteY4" fmla="*/ 0 h 1447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816" h="1447800">
                <a:moveTo>
                  <a:pt x="1379220" y="1447800"/>
                </a:moveTo>
                <a:lnTo>
                  <a:pt x="1379220" y="723900"/>
                </a:lnTo>
                <a:cubicBezTo>
                  <a:pt x="1380936" y="621546"/>
                  <a:pt x="1380861" y="489813"/>
                  <a:pt x="1380785" y="389558"/>
                </a:cubicBezTo>
                <a:cubicBezTo>
                  <a:pt x="1377342" y="191176"/>
                  <a:pt x="1238182" y="10052"/>
                  <a:pt x="1052749" y="883"/>
                </a:cubicBez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BD4726B8-5C5C-A25C-D32E-598D280DC12B}"/>
              </a:ext>
            </a:extLst>
          </p:cNvPr>
          <p:cNvSpPr txBox="1"/>
          <p:nvPr/>
        </p:nvSpPr>
        <p:spPr>
          <a:xfrm flipH="1">
            <a:off x="9027716" y="335991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66DF5F17-ACDE-FD1D-76F9-8A385FBEF3A2}"/>
              </a:ext>
            </a:extLst>
          </p:cNvPr>
          <p:cNvSpPr txBox="1"/>
          <p:nvPr/>
        </p:nvSpPr>
        <p:spPr>
          <a:xfrm flipH="1">
            <a:off x="6558724" y="4203824"/>
            <a:ext cx="1451351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STEP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&amp; ROLL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D4ABA0D-7BE8-E5C1-8C56-39564399FF1B}"/>
              </a:ext>
            </a:extLst>
          </p:cNvPr>
          <p:cNvSpPr/>
          <p:nvPr/>
        </p:nvSpPr>
        <p:spPr>
          <a:xfrm flipH="1">
            <a:off x="7763173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02A6EB0-3019-1C40-3C5D-FC6D14B543B3}"/>
              </a:ext>
            </a:extLst>
          </p:cNvPr>
          <p:cNvSpPr/>
          <p:nvPr/>
        </p:nvSpPr>
        <p:spPr>
          <a:xfrm>
            <a:off x="10304009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1">
            <a:extLst>
              <a:ext uri="{FF2B5EF4-FFF2-40B4-BE49-F238E27FC236}">
                <a16:creationId xmlns:a16="http://schemas.microsoft.com/office/drawing/2014/main" id="{C40C28A8-E50C-6108-8146-0FABB57B142E}"/>
              </a:ext>
            </a:extLst>
          </p:cNvPr>
          <p:cNvSpPr txBox="1"/>
          <p:nvPr/>
        </p:nvSpPr>
        <p:spPr>
          <a:xfrm>
            <a:off x="10837411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333DEC8-ED68-A2AE-070B-142C4613DBCE}"/>
              </a:ext>
            </a:extLst>
          </p:cNvPr>
          <p:cNvSpPr/>
          <p:nvPr/>
        </p:nvSpPr>
        <p:spPr>
          <a:xfrm flipH="1">
            <a:off x="1016008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69B4479-3DC5-2457-E118-B4407BF06E95}"/>
              </a:ext>
            </a:extLst>
          </p:cNvPr>
          <p:cNvCxnSpPr/>
          <p:nvPr/>
        </p:nvCxnSpPr>
        <p:spPr>
          <a:xfrm flipH="1" flipV="1">
            <a:off x="4095286" y="5451516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8821A0-B633-16E1-FFD6-5AF30E79071A}"/>
              </a:ext>
            </a:extLst>
          </p:cNvPr>
          <p:cNvCxnSpPr/>
          <p:nvPr/>
        </p:nvCxnSpPr>
        <p:spPr>
          <a:xfrm flipH="1">
            <a:off x="3936103" y="5451516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B SWING">
            <a:extLst>
              <a:ext uri="{FF2B5EF4-FFF2-40B4-BE49-F238E27FC236}">
                <a16:creationId xmlns:a16="http://schemas.microsoft.com/office/drawing/2014/main" id="{F1F3A43C-D665-4FB2-AB63-5C74ACCA51F3}"/>
              </a:ext>
            </a:extLst>
          </p:cNvPr>
          <p:cNvSpPr/>
          <p:nvPr/>
        </p:nvSpPr>
        <p:spPr>
          <a:xfrm flipH="1">
            <a:off x="1648540" y="5342451"/>
            <a:ext cx="2447208" cy="352301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5">
            <a:extLst>
              <a:ext uri="{FF2B5EF4-FFF2-40B4-BE49-F238E27FC236}">
                <a16:creationId xmlns:a16="http://schemas.microsoft.com/office/drawing/2014/main" id="{5F9B13FC-5449-F49E-9845-89FF75A00359}"/>
              </a:ext>
            </a:extLst>
          </p:cNvPr>
          <p:cNvSpPr txBox="1"/>
          <p:nvPr/>
        </p:nvSpPr>
        <p:spPr>
          <a:xfrm flipH="1">
            <a:off x="1503760" y="489477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A276CD9-046D-3906-FBB8-EF359A19DE6B}"/>
              </a:ext>
            </a:extLst>
          </p:cNvPr>
          <p:cNvSpPr/>
          <p:nvPr/>
        </p:nvSpPr>
        <p:spPr>
          <a:xfrm flipH="1">
            <a:off x="3147140" y="1270000"/>
            <a:ext cx="4876800" cy="3594100"/>
          </a:xfrm>
          <a:custGeom>
            <a:gdLst>
              <a:gd name="csX0" fmla="*/ 4876800 w 4876800"/>
              <a:gd name="csY0" fmla="*/ 3594100 h 3594100"/>
              <a:gd name="csX1" fmla="*/ 3454400 w 4876800"/>
              <a:gd name="csY1" fmla="*/ 1358900 h 3594100"/>
              <a:gd name="csX2" fmla="*/ 0 w 4876800"/>
              <a:gd name="csY2" fmla="*/ 0 h 3594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876800" h="3594100">
                <a:moveTo>
                  <a:pt x="4876800" y="3594100"/>
                </a:moveTo>
                <a:lnTo>
                  <a:pt x="3454400" y="1358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4B59822-9159-BD84-2FF5-546333F5F620}"/>
              </a:ext>
            </a:extLst>
          </p:cNvPr>
          <p:cNvSpPr/>
          <p:nvPr/>
        </p:nvSpPr>
        <p:spPr>
          <a:xfrm flipH="1">
            <a:off x="29725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0568770A-FF06-F00E-D44E-FD9659080922}"/>
              </a:ext>
            </a:extLst>
          </p:cNvPr>
          <p:cNvSpPr txBox="1"/>
          <p:nvPr/>
        </p:nvSpPr>
        <p:spPr>
          <a:xfrm flipH="1">
            <a:off x="3938829" y="2367787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207EFE69-BE9E-D7C8-05E0-1C8168A06A14}"/>
              </a:ext>
            </a:extLst>
          </p:cNvPr>
          <p:cNvSpPr txBox="1"/>
          <p:nvPr/>
        </p:nvSpPr>
        <p:spPr>
          <a:xfrm flipH="1">
            <a:off x="7775662" y="1338684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</p:spTree>
    <p:extLst>
      <p:ext uri="{BB962C8B-B14F-4D97-AF65-F5344CB8AC3E}">
        <p14:creationId val="254394845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2026-01-25T11:23:08.572</cp:lastPrinted>
  <dcterms:created xsi:type="dcterms:W3CDTF">2026-01-25T16:23:08Z</dcterms:created>
  <dcterms:modified xsi:type="dcterms:W3CDTF">2026-01-25T16:23:08Z</dcterms:modified>
</cp:coreProperties>
</file>