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RT 95 Y-CROSS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02922405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D1B0C2-18DD-49A2-9561-6C6584754C9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A85D66C-D5BB-415C-8146-2185761CCEC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F46BCFF-4AB7-4C62-BCA4-49784B82EAB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91EE540-A8C7-4B3C-A75F-B7F7BFB3E6E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7E18DB-71E5-478C-98D4-1146C537F5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EC1C772-BE6A-4E5B-86B7-12B476236F3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CB5F7D4-3C35-4D37-905E-82693DC8F48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125C6124-84AD-424A-9130-063150922F5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B9B76A6D-44DC-4CD2-A344-E1EDEFED645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FDE50E2-00F0-45CA-9DA2-5788CBB23CC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139DF8F-F467-485B-9B1A-9CD64CC0875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EC6E924-C1D4-DE7E-CAB8-A48A84D1FCE6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F1681C4-5591-26AB-9D87-ABC32E81E42E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B387476-6582-AD27-F4CC-8FE8DDD14676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9EB0D98-7F71-335B-17AA-D248DDFF1B43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235EA52-49FB-20DD-CA89-D821285ECF77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9EA951D-C9BB-2647-41BB-F7B0190A46C6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C95D674-828B-05E6-A862-EC3C7C654687}"/>
              </a:ext>
            </a:extLst>
          </p:cNvPr>
          <p:cNvSpPr/>
          <p:nvPr/>
        </p:nvSpPr>
        <p:spPr>
          <a:xfrm>
            <a:off x="1765300" y="1485900"/>
            <a:ext cx="4191000" cy="3378200"/>
          </a:xfrm>
          <a:custGeom>
            <a:gdLst>
              <a:gd name="csX0" fmla="*/ 4191000 w 4191000"/>
              <a:gd name="csY0" fmla="*/ 3378200 h 3378200"/>
              <a:gd name="csX1" fmla="*/ 2692400 w 4191000"/>
              <a:gd name="csY1" fmla="*/ 1104900 h 3378200"/>
              <a:gd name="csX2" fmla="*/ 0 w 4191000"/>
              <a:gd name="csY2" fmla="*/ 0 h 3378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191000" h="3378200">
                <a:moveTo>
                  <a:pt x="4191000" y="3378200"/>
                </a:moveTo>
                <a:lnTo>
                  <a:pt x="2692400" y="1104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17B57BE-4427-BBF1-7BAF-18AF7A4117DD}"/>
              </a:ext>
            </a:extLst>
          </p:cNvPr>
          <p:cNvSpPr/>
          <p:nvPr/>
        </p:nvSpPr>
        <p:spPr>
          <a:xfrm>
            <a:off x="8836657" y="1807211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2D161B1C-5D98-0AD3-E34F-874463059FAB}"/>
              </a:ext>
            </a:extLst>
          </p:cNvPr>
          <p:cNvSpPr txBox="1"/>
          <p:nvPr/>
        </p:nvSpPr>
        <p:spPr>
          <a:xfrm>
            <a:off x="8436250" y="179926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0BFE4414-CDB0-D923-8F1C-2D42643AB31A}"/>
              </a:ext>
            </a:extLst>
          </p:cNvPr>
          <p:cNvSpPr txBox="1"/>
          <p:nvPr/>
        </p:nvSpPr>
        <p:spPr>
          <a:xfrm>
            <a:off x="10250664" y="23842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3DB92F66-0EAB-251C-0897-D5625892A535}"/>
              </a:ext>
            </a:extLst>
          </p:cNvPr>
          <p:cNvSpPr txBox="1"/>
          <p:nvPr/>
        </p:nvSpPr>
        <p:spPr>
          <a:xfrm>
            <a:off x="8724450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A514BBEA-A973-8E45-081B-32F8AC70C0C9}"/>
              </a:ext>
            </a:extLst>
          </p:cNvPr>
          <p:cNvSpPr txBox="1"/>
          <p:nvPr/>
        </p:nvSpPr>
        <p:spPr>
          <a:xfrm>
            <a:off x="8526746" y="22237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85815B6-330B-2F2E-5EE9-B6F1053DC8EE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7188851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91C0AEC0-DD84-BF4B-3FF9-D1D8575B1505}"/>
              </a:ext>
            </a:extLst>
          </p:cNvPr>
          <p:cNvSpPr txBox="1"/>
          <p:nvPr/>
        </p:nvSpPr>
        <p:spPr>
          <a:xfrm>
            <a:off x="543657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F4F5EA5-9272-04F3-4957-A01C603B7337}"/>
              </a:ext>
            </a:extLst>
          </p:cNvPr>
          <p:cNvSpPr/>
          <p:nvPr/>
        </p:nvSpPr>
        <p:spPr>
          <a:xfrm>
            <a:off x="57651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5128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88ACA04C-0EFA-9A5B-1420-EB89FAD57D43}"/>
              </a:ext>
            </a:extLst>
          </p:cNvPr>
          <p:cNvSpPr/>
          <p:nvPr/>
        </p:nvSpPr>
        <p:spPr>
          <a:xfrm>
            <a:off x="7740503" y="3962400"/>
            <a:ext cx="3957180" cy="1202075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E82460-72DD-8F99-D96C-A64329F928E4}"/>
              </a:ext>
            </a:extLst>
          </p:cNvPr>
          <p:cNvSpPr/>
          <p:nvPr/>
        </p:nvSpPr>
        <p:spPr>
          <a:xfrm>
            <a:off x="7525701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EF649C4F-3971-55A3-6DBF-C55A1719E6AA}"/>
              </a:ext>
            </a:extLst>
          </p:cNvPr>
          <p:cNvSpPr txBox="1"/>
          <p:nvPr/>
        </p:nvSpPr>
        <p:spPr>
          <a:xfrm>
            <a:off x="10935832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2CA5819-CE98-CD62-8165-64E8627AF169}"/>
              </a:ext>
            </a:extLst>
          </p:cNvPr>
          <p:cNvSpPr/>
          <p:nvPr/>
        </p:nvSpPr>
        <p:spPr>
          <a:xfrm flipH="1">
            <a:off x="11556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1D5A7C17-6295-7FA5-26C1-ACE1E81ACD4C}"/>
              </a:ext>
            </a:extLst>
          </p:cNvPr>
          <p:cNvSpPr txBox="1"/>
          <p:nvPr/>
        </p:nvSpPr>
        <p:spPr>
          <a:xfrm flipH="1">
            <a:off x="999069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FD04F88-9894-19DA-05EF-89FF6F6E6C16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1582420" y="105054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9A49160A-947D-E552-C3AD-91D6B217C33C}"/>
              </a:ext>
            </a:extLst>
          </p:cNvPr>
          <p:cNvSpPr/>
          <p:nvPr/>
        </p:nvSpPr>
        <p:spPr>
          <a:xfrm flipH="1">
            <a:off x="773253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176DEC6-CC05-1F32-E2B0-2515A5D866E5}"/>
              </a:ext>
            </a:extLst>
          </p:cNvPr>
          <p:cNvSpPr/>
          <p:nvPr/>
        </p:nvSpPr>
        <p:spPr>
          <a:xfrm>
            <a:off x="367792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591961" y="532235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35DDA83E-89E5-F57D-A9E0-2A0853BA47A3}"/>
              </a:ext>
            </a:extLst>
          </p:cNvPr>
          <p:cNvSpPr txBox="1"/>
          <p:nvPr/>
        </p:nvSpPr>
        <p:spPr>
          <a:xfrm flipH="1">
            <a:off x="4511792" y="238429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E89B9BBE-441F-EC88-9168-26DE70E9B737}"/>
              </a:ext>
            </a:extLst>
          </p:cNvPr>
          <p:cNvSpPr txBox="1"/>
          <p:nvPr/>
        </p:nvSpPr>
        <p:spPr>
          <a:xfrm flipH="1">
            <a:off x="1987131" y="1233426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CDE66C4A-1D31-AE54-56AB-8F660CB0B604}"/>
              </a:ext>
            </a:extLst>
          </p:cNvPr>
          <p:cNvSpPr txBox="1"/>
          <p:nvPr/>
        </p:nvSpPr>
        <p:spPr>
          <a:xfrm>
            <a:off x="11514802" y="344594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5709D5E-1C7B-CA08-75F8-3FACE538F0AC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TREY RT 95 Y-CROSS</a:t>
            </a:r>
          </a:p>
        </p:txBody>
      </p:sp>
    </p:spTree>
    <p:extLst>
      <p:ext uri="{BB962C8B-B14F-4D97-AF65-F5344CB8AC3E}">
        <p14:creationId val="115641660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22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2026-01-25T11:23:09.857</cp:lastPrinted>
  <dcterms:created xsi:type="dcterms:W3CDTF">2026-01-25T16:23:09Z</dcterms:created>
  <dcterms:modified xsi:type="dcterms:W3CDTF">2026-01-25T16:23:09Z</dcterms:modified>
</cp:coreProperties>
</file>