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4C81DA40-37CC-E791-F4EB-C3321048D06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34E0DF-1A43-2711-2C68-FFDCCF6EF4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E50734-EB3B-E802-54C1-7CF68BDF8A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95 Y-CROSS DIG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9469E-A15F-EF68-EEFE-8735D4DC85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97635682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225F220-D87C-43FD-B970-4013A432477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0CAECED-FF4C-4937-A6ED-5644A086DF9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122FD25-84CF-41E9-9616-04217C1CC0F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AC5AC8F-5389-4168-A052-E2CE1361CE3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A58B57F-6983-4F47-A251-F81B7DA7895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D8AA4C2-7E89-449E-BABE-C3838E8B5A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EA583FE-6027-4AB6-8508-20A0A8D07FE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BFC56EFC-B8A4-45C2-90CC-E4705CF174F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192A6CC-7DAD-478B-B2F1-88C7C75E72E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410B9D0-FCE8-4B5D-8176-00925FCF941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CAD97CC-6639-498F-8398-8EAC9B6330E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741583-9E82-51B0-603B-30A7F79F39D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2891721-1614-8FAA-0F46-126E02E7D7DE}"/>
              </a:ext>
            </a:extLst>
          </p:cNvPr>
          <p:cNvSpPr/>
          <p:nvPr/>
        </p:nvSpPr>
        <p:spPr>
          <a:xfrm flipH="1">
            <a:off x="1000659" y="2207238"/>
            <a:ext cx="2387600" cy="2971800"/>
          </a:xfrm>
          <a:custGeom>
            <a:gdLst>
              <a:gd name="csX0" fmla="*/ 2387600 w 2387600"/>
              <a:gd name="csY0" fmla="*/ 2971800 h 2971800"/>
              <a:gd name="csX1" fmla="*/ 2387600 w 2387600"/>
              <a:gd name="csY1" fmla="*/ 0 h 2971800"/>
              <a:gd name="csX2" fmla="*/ 0 w 2387600"/>
              <a:gd name="csY2" fmla="*/ 0 h 29718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387600" h="2971800">
                <a:moveTo>
                  <a:pt x="2387600" y="2971800"/>
                </a:moveTo>
                <a:lnTo>
                  <a:pt x="2387600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BE8808-DDAC-6CC7-C178-E3930901694D}"/>
              </a:ext>
            </a:extLst>
          </p:cNvPr>
          <p:cNvSpPr/>
          <p:nvPr/>
        </p:nvSpPr>
        <p:spPr>
          <a:xfrm flipH="1">
            <a:off x="4376257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51ACE7D-15EE-7768-0E4A-D9869EE5E236}"/>
              </a:ext>
            </a:extLst>
          </p:cNvPr>
          <p:cNvSpPr/>
          <p:nvPr/>
        </p:nvSpPr>
        <p:spPr>
          <a:xfrm flipH="1">
            <a:off x="389750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1067721-0875-8A10-F661-03583E574DC7}"/>
              </a:ext>
            </a:extLst>
          </p:cNvPr>
          <p:cNvSpPr/>
          <p:nvPr/>
        </p:nvSpPr>
        <p:spPr>
          <a:xfrm flipH="1">
            <a:off x="341875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31091B7-C095-92E6-8440-FEDEAD013CDA}"/>
              </a:ext>
            </a:extLst>
          </p:cNvPr>
          <p:cNvSpPr/>
          <p:nvPr/>
        </p:nvSpPr>
        <p:spPr>
          <a:xfrm flipH="1">
            <a:off x="485500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A29BECF-7703-15F3-A859-517DEFA561D3}"/>
              </a:ext>
            </a:extLst>
          </p:cNvPr>
          <p:cNvSpPr/>
          <p:nvPr/>
        </p:nvSpPr>
        <p:spPr>
          <a:xfrm flipH="1">
            <a:off x="533375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9334784-1A31-ABC0-09AE-6B80C86BB681}"/>
              </a:ext>
            </a:extLst>
          </p:cNvPr>
          <p:cNvSpPr/>
          <p:nvPr/>
        </p:nvSpPr>
        <p:spPr>
          <a:xfrm flipH="1">
            <a:off x="4354944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B0C5B86-13B7-D45D-04DE-6610940F0F63}"/>
              </a:ext>
            </a:extLst>
          </p:cNvPr>
          <p:cNvSpPr/>
          <p:nvPr/>
        </p:nvSpPr>
        <p:spPr>
          <a:xfrm flipH="1">
            <a:off x="4354944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72AFB2BD-B1D0-66CD-846C-9571AA8B0B39}"/>
              </a:ext>
            </a:extLst>
          </p:cNvPr>
          <p:cNvSpPr txBox="1"/>
          <p:nvPr/>
        </p:nvSpPr>
        <p:spPr>
          <a:xfrm flipH="1">
            <a:off x="494319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94D76453-DB53-CED2-2FA8-4D12B4CC34D7}"/>
              </a:ext>
            </a:extLst>
          </p:cNvPr>
          <p:cNvSpPr txBox="1"/>
          <p:nvPr/>
        </p:nvSpPr>
        <p:spPr>
          <a:xfrm flipH="1">
            <a:off x="2603157" y="497526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32558390-946F-E67D-1609-2F213DAF139A}"/>
              </a:ext>
            </a:extLst>
          </p:cNvPr>
          <p:cNvSpPr txBox="1"/>
          <p:nvPr/>
        </p:nvSpPr>
        <p:spPr>
          <a:xfrm flipH="1">
            <a:off x="9790719" y="50374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429E517F-3F3B-1892-82FB-6B3CE0BB0487}"/>
              </a:ext>
            </a:extLst>
          </p:cNvPr>
          <p:cNvSpPr txBox="1"/>
          <p:nvPr/>
        </p:nvSpPr>
        <p:spPr>
          <a:xfrm flipH="1">
            <a:off x="7393812" y="53105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19" name="4">
            <a:extLst>
              <a:ext uri="{FF2B5EF4-FFF2-40B4-BE49-F238E27FC236}">
                <a16:creationId xmlns:a16="http://schemas.microsoft.com/office/drawing/2014/main" id="{300DBB48-F891-D69A-286C-84AB129B5109}"/>
              </a:ext>
            </a:extLst>
          </p:cNvPr>
          <p:cNvSpPr txBox="1"/>
          <p:nvPr/>
        </p:nvSpPr>
        <p:spPr>
          <a:xfrm flipH="1">
            <a:off x="3273404" y="176079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08BE23AA-BB36-4E19-EA3C-CB53CD5A87E8}"/>
              </a:ext>
            </a:extLst>
          </p:cNvPr>
          <p:cNvSpPr txBox="1"/>
          <p:nvPr/>
        </p:nvSpPr>
        <p:spPr>
          <a:xfrm flipH="1">
            <a:off x="482600" y="1844040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746CFCE-5D68-3AF6-BE59-D60803C314AE}"/>
              </a:ext>
            </a:extLst>
          </p:cNvPr>
          <p:cNvSpPr/>
          <p:nvPr/>
        </p:nvSpPr>
        <p:spPr>
          <a:xfrm flipH="1">
            <a:off x="831169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25860CF1-9E20-B12B-C0A4-1D9F97E98103}"/>
              </a:ext>
            </a:extLst>
          </p:cNvPr>
          <p:cNvSpPr txBox="1"/>
          <p:nvPr/>
        </p:nvSpPr>
        <p:spPr>
          <a:xfrm flipH="1">
            <a:off x="7969178" y="81127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5C9DECD-AE13-CADA-9474-856C659DF78F}"/>
              </a:ext>
            </a:extLst>
          </p:cNvPr>
          <p:cNvSpPr txBox="1"/>
          <p:nvPr/>
        </p:nvSpPr>
        <p:spPr>
          <a:xfrm flipH="1">
            <a:off x="7864429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95 Y-CROSS DIG</a:t>
            </a:r>
          </a:p>
        </p:txBody>
      </p:sp>
      <p:sp>
        <p:nvSpPr>
          <p:cNvPr id="26" name="SPEED OUT">
            <a:extLst>
              <a:ext uri="{FF2B5EF4-FFF2-40B4-BE49-F238E27FC236}">
                <a16:creationId xmlns:a16="http://schemas.microsoft.com/office/drawing/2014/main" id="{5A80F72E-5FE0-80B1-75DB-4118105E9600}"/>
              </a:ext>
            </a:extLst>
          </p:cNvPr>
          <p:cNvSpPr/>
          <p:nvPr/>
        </p:nvSpPr>
        <p:spPr>
          <a:xfrm flipH="1">
            <a:off x="7916318" y="3834890"/>
            <a:ext cx="1261767" cy="1362709"/>
          </a:xfrm>
          <a:custGeom>
            <a:gdLst>
              <a:gd name="connsiteX0" fmla="*/ 1379220 w 1380816"/>
              <a:gd name="connsiteY0" fmla="*/ 1447800 h 1447800"/>
              <a:gd name="connsiteX1" fmla="*/ 1379220 w 1380816"/>
              <a:gd name="connsiteY1" fmla="*/ 723900 h 1447800"/>
              <a:gd name="connsiteX2" fmla="*/ 1380785 w 1380816"/>
              <a:gd name="connsiteY2" fmla="*/ 389558 h 1447800"/>
              <a:gd name="connsiteX3" fmla="*/ 1052749 w 1380816"/>
              <a:gd name="connsiteY3" fmla="*/ 883 h 1447800"/>
              <a:gd name="connsiteX4" fmla="*/ 0 w 1380816"/>
              <a:gd name="connsiteY4" fmla="*/ 0 h 1447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816" h="1447800">
                <a:moveTo>
                  <a:pt x="1379220" y="1447800"/>
                </a:moveTo>
                <a:lnTo>
                  <a:pt x="1379220" y="723900"/>
                </a:lnTo>
                <a:cubicBezTo>
                  <a:pt x="1380936" y="621546"/>
                  <a:pt x="1380861" y="489813"/>
                  <a:pt x="1380785" y="389558"/>
                </a:cubicBezTo>
                <a:cubicBezTo>
                  <a:pt x="1377342" y="191176"/>
                  <a:pt x="1238182" y="10052"/>
                  <a:pt x="1052749" y="883"/>
                </a:cubicBez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2C467C70-A6DD-B586-5E3E-EEA39649554B}"/>
              </a:ext>
            </a:extLst>
          </p:cNvPr>
          <p:cNvSpPr txBox="1"/>
          <p:nvPr/>
        </p:nvSpPr>
        <p:spPr>
          <a:xfrm flipH="1">
            <a:off x="8995205" y="335991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386FA3FE-9391-64BA-2365-DC47A44E43CC}"/>
              </a:ext>
            </a:extLst>
          </p:cNvPr>
          <p:cNvSpPr txBox="1"/>
          <p:nvPr/>
        </p:nvSpPr>
        <p:spPr>
          <a:xfrm flipH="1">
            <a:off x="6526213" y="4203824"/>
            <a:ext cx="1451351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STEP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&amp; ROLL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4CC074C-C5F2-C9B8-EC3A-F859417F9842}"/>
              </a:ext>
            </a:extLst>
          </p:cNvPr>
          <p:cNvSpPr/>
          <p:nvPr/>
        </p:nvSpPr>
        <p:spPr>
          <a:xfrm flipH="1">
            <a:off x="7730662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557537DB-2B82-92C1-7A56-8636FA8C8720}"/>
              </a:ext>
            </a:extLst>
          </p:cNvPr>
          <p:cNvSpPr/>
          <p:nvPr/>
        </p:nvSpPr>
        <p:spPr>
          <a:xfrm>
            <a:off x="10271498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1">
            <a:extLst>
              <a:ext uri="{FF2B5EF4-FFF2-40B4-BE49-F238E27FC236}">
                <a16:creationId xmlns:a16="http://schemas.microsoft.com/office/drawing/2014/main" id="{1CF270DA-A77F-7575-2215-BCB94189F713}"/>
              </a:ext>
            </a:extLst>
          </p:cNvPr>
          <p:cNvSpPr txBox="1"/>
          <p:nvPr/>
        </p:nvSpPr>
        <p:spPr>
          <a:xfrm>
            <a:off x="10804900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1C9579A-7089-4993-9347-66445B13B463}"/>
              </a:ext>
            </a:extLst>
          </p:cNvPr>
          <p:cNvSpPr/>
          <p:nvPr/>
        </p:nvSpPr>
        <p:spPr>
          <a:xfrm flipH="1">
            <a:off x="10127569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A19D31C-8103-BE44-D5B0-1F6C39537C2E}"/>
              </a:ext>
            </a:extLst>
          </p:cNvPr>
          <p:cNvCxnSpPr/>
          <p:nvPr/>
        </p:nvCxnSpPr>
        <p:spPr>
          <a:xfrm flipH="1" flipV="1">
            <a:off x="4062775" y="5451516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9080A2C-0C57-F3FF-3036-5F3E9EE9195B}"/>
              </a:ext>
            </a:extLst>
          </p:cNvPr>
          <p:cNvCxnSpPr/>
          <p:nvPr/>
        </p:nvCxnSpPr>
        <p:spPr>
          <a:xfrm flipH="1">
            <a:off x="3903592" y="5451516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B SWING">
            <a:extLst>
              <a:ext uri="{FF2B5EF4-FFF2-40B4-BE49-F238E27FC236}">
                <a16:creationId xmlns:a16="http://schemas.microsoft.com/office/drawing/2014/main" id="{2E6E861B-5A82-5ADB-272B-285559B29047}"/>
              </a:ext>
            </a:extLst>
          </p:cNvPr>
          <p:cNvSpPr/>
          <p:nvPr/>
        </p:nvSpPr>
        <p:spPr>
          <a:xfrm flipH="1">
            <a:off x="1616029" y="5342451"/>
            <a:ext cx="2447208" cy="352301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5">
            <a:extLst>
              <a:ext uri="{FF2B5EF4-FFF2-40B4-BE49-F238E27FC236}">
                <a16:creationId xmlns:a16="http://schemas.microsoft.com/office/drawing/2014/main" id="{AB23554B-3287-5511-96A6-94074A4E3E18}"/>
              </a:ext>
            </a:extLst>
          </p:cNvPr>
          <p:cNvSpPr txBox="1"/>
          <p:nvPr/>
        </p:nvSpPr>
        <p:spPr>
          <a:xfrm flipH="1">
            <a:off x="1471249" y="489477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B609887-1BF6-C1D1-7D69-010BF5312544}"/>
              </a:ext>
            </a:extLst>
          </p:cNvPr>
          <p:cNvSpPr/>
          <p:nvPr/>
        </p:nvSpPr>
        <p:spPr>
          <a:xfrm flipH="1">
            <a:off x="3114629" y="1270000"/>
            <a:ext cx="4876800" cy="3594100"/>
          </a:xfrm>
          <a:custGeom>
            <a:gdLst>
              <a:gd name="csX0" fmla="*/ 4876800 w 4876800"/>
              <a:gd name="csY0" fmla="*/ 3594100 h 3594100"/>
              <a:gd name="csX1" fmla="*/ 3454400 w 4876800"/>
              <a:gd name="csY1" fmla="*/ 1358900 h 3594100"/>
              <a:gd name="csX2" fmla="*/ 0 w 4876800"/>
              <a:gd name="csY2" fmla="*/ 0 h 3594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876800" h="3594100">
                <a:moveTo>
                  <a:pt x="4876800" y="3594100"/>
                </a:moveTo>
                <a:lnTo>
                  <a:pt x="3454400" y="13589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F1241F7-BFD5-35B2-D08E-72C6C38639E4}"/>
              </a:ext>
            </a:extLst>
          </p:cNvPr>
          <p:cNvSpPr/>
          <p:nvPr/>
        </p:nvSpPr>
        <p:spPr>
          <a:xfrm flipH="1">
            <a:off x="294000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2DF3052F-51AD-B2D5-9AF4-E7BDFCEE129F}"/>
              </a:ext>
            </a:extLst>
          </p:cNvPr>
          <p:cNvSpPr txBox="1"/>
          <p:nvPr/>
        </p:nvSpPr>
        <p:spPr>
          <a:xfrm flipH="1">
            <a:off x="3906318" y="2367787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757A0F22-827A-2456-20C1-9FF5D17474EB}"/>
              </a:ext>
            </a:extLst>
          </p:cNvPr>
          <p:cNvSpPr txBox="1"/>
          <p:nvPr/>
        </p:nvSpPr>
        <p:spPr>
          <a:xfrm flipH="1">
            <a:off x="7743151" y="1338684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</p:spTree>
    <p:extLst>
      <p:ext uri="{BB962C8B-B14F-4D97-AF65-F5344CB8AC3E}">
        <p14:creationId val="2482531366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2026-01-25T11:23:09.461</cp:lastPrinted>
  <dcterms:created xsi:type="dcterms:W3CDTF">2026-01-25T16:23:09Z</dcterms:created>
  <dcterms:modified xsi:type="dcterms:W3CDTF">2026-01-25T16:23:09Z</dcterms:modified>
</cp:coreProperties>
</file>