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7E7CD490-3952-210D-F47F-5FD3630E308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0FF0A2-CC08-E181-2236-9252517D4B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56493D-D7F8-A571-7AB2-81BAD16EB8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DEUCE LT 92 MESH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C92EE-8B81-DDCF-A31A-95E3203992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403042007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F97530E-6D37-4BF5-9B75-4722FA06E73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B06CF9-E254-48B0-98B7-B01E0664701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856C820-2DE1-4B8D-97CF-B0935188F46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A2E430C-B1E9-47C4-8392-3EC2CBB808B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00E7C90-AB66-4A61-897F-8A94A9CC019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59CA9D6-40E6-4D4B-923C-FD452E9FAB3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B7FC78CE-1F33-45F2-8447-C2F9D8B821C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A05B3D61-5790-4735-9E85-E6ED8E57AFE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BF52E37A-B56E-4EED-893A-E9DB84A42E6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0BE8473-4F16-442B-828B-A955ED0C712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1E58231-3E7D-4926-B430-2D13DE58B74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AF70AD-7F69-F49E-A227-691B6FFD165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35742A-9261-ACB0-B007-E36FEA7231ED}"/>
              </a:ext>
            </a:extLst>
          </p:cNvPr>
          <p:cNvSpPr/>
          <p:nvPr/>
        </p:nvSpPr>
        <p:spPr>
          <a:xfrm flipH="1">
            <a:off x="433756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FE6357E-D31E-327A-FA7D-1BC265093A13}"/>
              </a:ext>
            </a:extLst>
          </p:cNvPr>
          <p:cNvSpPr/>
          <p:nvPr/>
        </p:nvSpPr>
        <p:spPr>
          <a:xfrm flipH="1">
            <a:off x="38588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040A152-EFEE-467B-1F19-75618E0287E4}"/>
              </a:ext>
            </a:extLst>
          </p:cNvPr>
          <p:cNvSpPr/>
          <p:nvPr/>
        </p:nvSpPr>
        <p:spPr>
          <a:xfrm flipH="1">
            <a:off x="338006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9C8C80B-F160-E4F3-16CD-1618EBB72494}"/>
              </a:ext>
            </a:extLst>
          </p:cNvPr>
          <p:cNvSpPr/>
          <p:nvPr/>
        </p:nvSpPr>
        <p:spPr>
          <a:xfrm flipH="1">
            <a:off x="481631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9FB49FE-E4ED-AC04-84F4-A642DB919AB0}"/>
              </a:ext>
            </a:extLst>
          </p:cNvPr>
          <p:cNvSpPr/>
          <p:nvPr/>
        </p:nvSpPr>
        <p:spPr>
          <a:xfrm flipH="1">
            <a:off x="529506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95A5743-EC70-1AA4-5B76-28B3726D9E6B}"/>
              </a:ext>
            </a:extLst>
          </p:cNvPr>
          <p:cNvSpPr/>
          <p:nvPr/>
        </p:nvSpPr>
        <p:spPr>
          <a:xfrm flipH="1">
            <a:off x="431625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D4CC9C4-A223-978B-0B55-69CE386D6A0E}"/>
              </a:ext>
            </a:extLst>
          </p:cNvPr>
          <p:cNvSpPr/>
          <p:nvPr/>
        </p:nvSpPr>
        <p:spPr>
          <a:xfrm flipH="1">
            <a:off x="233680" y="2209800"/>
            <a:ext cx="1526540" cy="299846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PS1">
            <a:extLst>
              <a:ext uri="{FF2B5EF4-FFF2-40B4-BE49-F238E27FC236}">
                <a16:creationId xmlns:a16="http://schemas.microsoft.com/office/drawing/2014/main" id="{8D7194F1-B73F-8CED-5A5F-147E4168442D}"/>
              </a:ext>
            </a:extLst>
          </p:cNvPr>
          <p:cNvSpPr txBox="1"/>
          <p:nvPr/>
        </p:nvSpPr>
        <p:spPr>
          <a:xfrm flipH="1">
            <a:off x="1240490" y="532832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6" name="2">
            <a:extLst>
              <a:ext uri="{FF2B5EF4-FFF2-40B4-BE49-F238E27FC236}">
                <a16:creationId xmlns:a16="http://schemas.microsoft.com/office/drawing/2014/main" id="{91C096AE-B8AC-341A-57CF-D10A1298C72D}"/>
              </a:ext>
            </a:extLst>
          </p:cNvPr>
          <p:cNvSpPr txBox="1"/>
          <p:nvPr/>
        </p:nvSpPr>
        <p:spPr>
          <a:xfrm flipH="1">
            <a:off x="1690558" y="188976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F32E9C30-227A-EF3B-0F4B-41969B06882B}"/>
              </a:ext>
            </a:extLst>
          </p:cNvPr>
          <p:cNvSpPr txBox="1"/>
          <p:nvPr/>
        </p:nvSpPr>
        <p:spPr>
          <a:xfrm flipH="1">
            <a:off x="50800" y="172398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39B9CE4-2A11-A248-9621-BA0C006B55C5}"/>
              </a:ext>
            </a:extLst>
          </p:cNvPr>
          <p:cNvSpPr/>
          <p:nvPr/>
        </p:nvSpPr>
        <p:spPr>
          <a:xfrm flipH="1">
            <a:off x="15773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8" name="PS1">
            <a:extLst>
              <a:ext uri="{FF2B5EF4-FFF2-40B4-BE49-F238E27FC236}">
                <a16:creationId xmlns:a16="http://schemas.microsoft.com/office/drawing/2014/main" id="{3F3D26F6-A094-9D4F-2B6E-4244FD4CFD0F}"/>
              </a:ext>
            </a:extLst>
          </p:cNvPr>
          <p:cNvSpPr txBox="1"/>
          <p:nvPr/>
        </p:nvSpPr>
        <p:spPr>
          <a:xfrm flipH="1">
            <a:off x="2532497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4806A71-6047-F604-9F0F-FB022FED2189}"/>
              </a:ext>
            </a:extLst>
          </p:cNvPr>
          <p:cNvSpPr/>
          <p:nvPr/>
        </p:nvSpPr>
        <p:spPr>
          <a:xfrm flipH="1">
            <a:off x="3037840" y="3867108"/>
            <a:ext cx="4371340" cy="1035092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non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142DD2B9-1624-AC07-5E30-1FC826700F18}"/>
              </a:ext>
            </a:extLst>
          </p:cNvPr>
          <p:cNvSpPr txBox="1"/>
          <p:nvPr/>
        </p:nvSpPr>
        <p:spPr>
          <a:xfrm flipH="1">
            <a:off x="7058650" y="407532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944D9F3-6C4E-D4F8-6A83-E3D835A46DE2}"/>
              </a:ext>
            </a:extLst>
          </p:cNvPr>
          <p:cNvSpPr/>
          <p:nvPr/>
        </p:nvSpPr>
        <p:spPr>
          <a:xfrm flipH="1">
            <a:off x="7351988" y="3867108"/>
            <a:ext cx="34834" cy="339635"/>
          </a:xfrm>
          <a:custGeom>
            <a:gdLst>
              <a:gd name="csX0" fmla="*/ 0 w 34834"/>
              <a:gd name="csY0" fmla="*/ 0 h 339635"/>
              <a:gd name="csX1" fmla="*/ 34834 w 34834"/>
              <a:gd name="csY1" fmla="*/ 339635 h 339635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4834" h="339635">
                <a:moveTo>
                  <a:pt x="0" y="0"/>
                </a:moveTo>
                <a:lnTo>
                  <a:pt x="34834" y="339635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D2B4BE5-2BC2-AAE0-EFD4-642632946F4D}"/>
              </a:ext>
            </a:extLst>
          </p:cNvPr>
          <p:cNvSpPr/>
          <p:nvPr/>
        </p:nvSpPr>
        <p:spPr>
          <a:xfrm>
            <a:off x="7368417" y="3848080"/>
            <a:ext cx="1323702" cy="17417"/>
          </a:xfrm>
          <a:custGeom>
            <a:gdLst>
              <a:gd name="csX0" fmla="*/ 0 w 1323702"/>
              <a:gd name="csY0" fmla="*/ 17417 h 17417"/>
              <a:gd name="csX1" fmla="*/ 1323702 w 1323702"/>
              <a:gd name="csY1" fmla="*/ 0 h 17417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323702" h="17417">
                <a:moveTo>
                  <a:pt x="0" y="17417"/>
                </a:moveTo>
                <a:lnTo>
                  <a:pt x="1323702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1">
            <a:extLst>
              <a:ext uri="{FF2B5EF4-FFF2-40B4-BE49-F238E27FC236}">
                <a16:creationId xmlns:a16="http://schemas.microsoft.com/office/drawing/2014/main" id="{AB00194F-8C7F-56A4-73BD-8C694DF68D82}"/>
              </a:ext>
            </a:extLst>
          </p:cNvPr>
          <p:cNvSpPr txBox="1"/>
          <p:nvPr/>
        </p:nvSpPr>
        <p:spPr>
          <a:xfrm flipH="1">
            <a:off x="8489533" y="333407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2A6E643-604E-E6DC-3650-E9646E282706}"/>
              </a:ext>
            </a:extLst>
          </p:cNvPr>
          <p:cNvSpPr/>
          <p:nvPr/>
        </p:nvSpPr>
        <p:spPr>
          <a:xfrm flipH="1">
            <a:off x="29013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7C7EFE-1609-0533-010B-157286E0CE02}"/>
              </a:ext>
            </a:extLst>
          </p:cNvPr>
          <p:cNvSpPr txBox="1"/>
          <p:nvPr/>
        </p:nvSpPr>
        <p:spPr>
          <a:xfrm flipH="1">
            <a:off x="782574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DEUCE LT 92 MESH</a:t>
            </a:r>
          </a:p>
        </p:txBody>
      </p:sp>
      <p:sp>
        <p:nvSpPr>
          <p:cNvPr id="25" name="BS2">
            <a:extLst>
              <a:ext uri="{FF2B5EF4-FFF2-40B4-BE49-F238E27FC236}">
                <a16:creationId xmlns:a16="http://schemas.microsoft.com/office/drawing/2014/main" id="{EC20639E-AEFC-BA7E-3955-6EF656BF13D8}"/>
              </a:ext>
            </a:extLst>
          </p:cNvPr>
          <p:cNvSpPr txBox="1"/>
          <p:nvPr/>
        </p:nvSpPr>
        <p:spPr>
          <a:xfrm flipH="1">
            <a:off x="7339883" y="531621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E9E8A8B-FF87-E6C6-1239-717D214F9D7F}"/>
              </a:ext>
            </a:extLst>
          </p:cNvPr>
          <p:cNvSpPr/>
          <p:nvPr/>
        </p:nvSpPr>
        <p:spPr>
          <a:xfrm>
            <a:off x="3390683" y="3709034"/>
            <a:ext cx="4492128" cy="1491595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non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B2B1B48F-052A-C63F-7F55-A432D124885A}"/>
              </a:ext>
            </a:extLst>
          </p:cNvPr>
          <p:cNvSpPr txBox="1"/>
          <p:nvPr/>
        </p:nvSpPr>
        <p:spPr>
          <a:xfrm>
            <a:off x="2968997" y="399514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5-6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0453E00-F25A-861F-8E78-57F1A7CA7615}"/>
              </a:ext>
            </a:extLst>
          </p:cNvPr>
          <p:cNvSpPr/>
          <p:nvPr/>
        </p:nvSpPr>
        <p:spPr>
          <a:xfrm flipH="1">
            <a:off x="3375157" y="3710353"/>
            <a:ext cx="34834" cy="339635"/>
          </a:xfrm>
          <a:custGeom>
            <a:gdLst>
              <a:gd name="csX0" fmla="*/ 0 w 34834"/>
              <a:gd name="csY0" fmla="*/ 0 h 339635"/>
              <a:gd name="csX1" fmla="*/ 34834 w 34834"/>
              <a:gd name="csY1" fmla="*/ 339635 h 339635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4834" h="339635">
                <a:moveTo>
                  <a:pt x="0" y="0"/>
                </a:moveTo>
                <a:lnTo>
                  <a:pt x="34834" y="339635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0FACC09-D652-FCE7-7202-A1CE18294A30}"/>
              </a:ext>
            </a:extLst>
          </p:cNvPr>
          <p:cNvSpPr/>
          <p:nvPr/>
        </p:nvSpPr>
        <p:spPr>
          <a:xfrm flipH="1">
            <a:off x="2086289" y="3693113"/>
            <a:ext cx="1323702" cy="17417"/>
          </a:xfrm>
          <a:custGeom>
            <a:gdLst>
              <a:gd name="csX0" fmla="*/ 0 w 1323702"/>
              <a:gd name="csY0" fmla="*/ 17417 h 17417"/>
              <a:gd name="csX1" fmla="*/ 1323702 w 1323702"/>
              <a:gd name="csY1" fmla="*/ 0 h 17417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323702" h="17417">
                <a:moveTo>
                  <a:pt x="0" y="17417"/>
                </a:moveTo>
                <a:lnTo>
                  <a:pt x="1323702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1">
            <a:extLst>
              <a:ext uri="{FF2B5EF4-FFF2-40B4-BE49-F238E27FC236}">
                <a16:creationId xmlns:a16="http://schemas.microsoft.com/office/drawing/2014/main" id="{1AC4F3E2-476D-BB56-37A0-D3247B80E989}"/>
              </a:ext>
            </a:extLst>
          </p:cNvPr>
          <p:cNvSpPr txBox="1"/>
          <p:nvPr/>
        </p:nvSpPr>
        <p:spPr>
          <a:xfrm flipH="1">
            <a:off x="1795780" y="32461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50F07CE-3C10-C6E9-14E3-C6939B2C3798}"/>
              </a:ext>
            </a:extLst>
          </p:cNvPr>
          <p:cNvSpPr/>
          <p:nvPr/>
        </p:nvSpPr>
        <p:spPr>
          <a:xfrm flipH="1">
            <a:off x="7691973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31" name="BS1">
            <a:extLst>
              <a:ext uri="{FF2B5EF4-FFF2-40B4-BE49-F238E27FC236}">
                <a16:creationId xmlns:a16="http://schemas.microsoft.com/office/drawing/2014/main" id="{A4395FCC-0ED2-F188-3E43-6C5AF61956D7}"/>
              </a:ext>
            </a:extLst>
          </p:cNvPr>
          <p:cNvSpPr txBox="1"/>
          <p:nvPr/>
        </p:nvSpPr>
        <p:spPr>
          <a:xfrm flipH="1">
            <a:off x="975711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2E387C63-92DC-F044-4835-FEE1ED4E400E}"/>
              </a:ext>
            </a:extLst>
          </p:cNvPr>
          <p:cNvSpPr txBox="1"/>
          <p:nvPr/>
        </p:nvSpPr>
        <p:spPr>
          <a:xfrm flipH="1">
            <a:off x="9822885" y="188976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1102CDD-B3D2-912E-9C38-80047E38A8CC}"/>
              </a:ext>
            </a:extLst>
          </p:cNvPr>
          <p:cNvSpPr/>
          <p:nvPr/>
        </p:nvSpPr>
        <p:spPr>
          <a:xfrm>
            <a:off x="10258307" y="2209800"/>
            <a:ext cx="1526540" cy="2684185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6735019-CEC3-8CB9-D564-56465116D623}"/>
              </a:ext>
            </a:extLst>
          </p:cNvPr>
          <p:cNvSpPr/>
          <p:nvPr/>
        </p:nvSpPr>
        <p:spPr>
          <a:xfrm flipH="1">
            <a:off x="1008888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B874320-D1D2-1F12-4A95-563952110BD9}"/>
              </a:ext>
            </a:extLst>
          </p:cNvPr>
          <p:cNvSpPr/>
          <p:nvPr/>
        </p:nvSpPr>
        <p:spPr>
          <a:xfrm flipH="1">
            <a:off x="967740" y="5156200"/>
            <a:ext cx="2778088" cy="689420"/>
          </a:xfrm>
          <a:custGeom>
            <a:gdLst>
              <a:gd name="csX0" fmla="*/ 0 w 4438457"/>
              <a:gd name="csY0" fmla="*/ 647700 h 689420"/>
              <a:gd name="csX1" fmla="*/ 4419600 w 4438457"/>
              <a:gd name="csY1" fmla="*/ 0 h 68942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438457" h="689420">
                <a:moveTo>
                  <a:pt x="0" y="647700"/>
                </a:moveTo>
                <a:cubicBezTo>
                  <a:pt x="1536700" y="711200"/>
                  <a:pt x="4711700" y="812800"/>
                  <a:pt x="4419600" y="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5" name="1">
            <a:extLst>
              <a:ext uri="{FF2B5EF4-FFF2-40B4-BE49-F238E27FC236}">
                <a16:creationId xmlns:a16="http://schemas.microsoft.com/office/drawing/2014/main" id="{1BCDE695-42CA-9963-E41E-C4FEBDC801B9}"/>
              </a:ext>
            </a:extLst>
          </p:cNvPr>
          <p:cNvSpPr txBox="1"/>
          <p:nvPr/>
        </p:nvSpPr>
        <p:spPr>
          <a:xfrm flipH="1">
            <a:off x="776159" y="4739343"/>
            <a:ext cx="22348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F032FB3-FF4A-F73E-BB8B-5A8881D763D6}"/>
              </a:ext>
            </a:extLst>
          </p:cNvPr>
          <p:cNvSpPr/>
          <p:nvPr/>
        </p:nvSpPr>
        <p:spPr>
          <a:xfrm flipH="1">
            <a:off x="3566170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6" name="PS1">
            <a:extLst>
              <a:ext uri="{FF2B5EF4-FFF2-40B4-BE49-F238E27FC236}">
                <a16:creationId xmlns:a16="http://schemas.microsoft.com/office/drawing/2014/main" id="{2F8586C5-F007-F0DF-035B-0CC11C1CB65A}"/>
              </a:ext>
            </a:extLst>
          </p:cNvPr>
          <p:cNvSpPr txBox="1"/>
          <p:nvPr/>
        </p:nvSpPr>
        <p:spPr>
          <a:xfrm flipH="1">
            <a:off x="3185118" y="597223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</p:spTree>
    <p:extLst>
      <p:ext uri="{BB962C8B-B14F-4D97-AF65-F5344CB8AC3E}">
        <p14:creationId val="314032748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2026-01-25T11:23:00.618</cp:lastPrinted>
  <dcterms:created xsi:type="dcterms:W3CDTF">2026-01-25T16:23:00Z</dcterms:created>
  <dcterms:modified xsi:type="dcterms:W3CDTF">2026-01-25T16:23:00Z</dcterms:modified>
</cp:coreProperties>
</file>