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20DF3E8A-A2E0-5797-8CF6-9B7907A17DA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869A0B-33C7-EB32-7411-9F12488FF2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47B07B-C33B-383E-B83D-663E969E2E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618 Y-STICK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89CFA7-629E-40CD-3B3D-49058FAE0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8822041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A5F8EC2-A791-45CF-B998-15C2AE7CE91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E25C6E-6415-4CD2-AB70-1DE400803F7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DFBD3E8-0265-4FE6-AF81-B474545A24C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C72DC48-08DF-456C-B490-67001654786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BE68A07-E4CB-4B20-A42E-01A936F3157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207B88A-401C-4D2B-86FB-B4D6CAED54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1C2C037B-A2A8-45D0-BEAF-E5CFEDFF97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842FAEA-FCFF-4507-BE7F-E8A5DB86FF9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832681B-98DE-4938-B411-487216D53B8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71AB2D6-6D57-4A27-8895-9E9F9014D7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83911DE-2445-4037-83A2-1FBF7F9D616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4432AC-1441-A72C-2EE2-363F3E1E279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9" name="RB FLAT">
            <a:extLst>
              <a:ext uri="{FF2B5EF4-FFF2-40B4-BE49-F238E27FC236}">
                <a16:creationId xmlns:a16="http://schemas.microsoft.com/office/drawing/2014/main" id="{C80B12CA-D408-4CDC-4850-6B94D659CAEC}"/>
              </a:ext>
            </a:extLst>
          </p:cNvPr>
          <p:cNvSpPr/>
          <p:nvPr/>
        </p:nvSpPr>
        <p:spPr>
          <a:xfrm>
            <a:off x="6759653" y="4070880"/>
            <a:ext cx="5025947" cy="1758461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PIVOT">
            <a:extLst>
              <a:ext uri="{FF2B5EF4-FFF2-40B4-BE49-F238E27FC236}">
                <a16:creationId xmlns:a16="http://schemas.microsoft.com/office/drawing/2014/main" id="{8E2CED98-7481-B365-AEFF-25D56ED76BEE}"/>
              </a:ext>
            </a:extLst>
          </p:cNvPr>
          <p:cNvSpPr/>
          <p:nvPr/>
        </p:nvSpPr>
        <p:spPr>
          <a:xfrm>
            <a:off x="1859280" y="3609386"/>
            <a:ext cx="1648292" cy="128459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291" h="1474738">
                <a:moveTo>
                  <a:pt x="0" y="1474738"/>
                </a:moveTo>
                <a:cubicBezTo>
                  <a:pt x="1693" y="1305748"/>
                  <a:pt x="3387" y="1136757"/>
                  <a:pt x="5080" y="967767"/>
                </a:cubicBezTo>
                <a:lnTo>
                  <a:pt x="1315720" y="85069"/>
                </a:lnTo>
                <a:cubicBezTo>
                  <a:pt x="1540304" y="-103904"/>
                  <a:pt x="1825087" y="76693"/>
                  <a:pt x="1505095" y="106160"/>
                </a:cubicBezTo>
                <a:lnTo>
                  <a:pt x="187622" y="10743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SLANT">
            <a:extLst>
              <a:ext uri="{FF2B5EF4-FFF2-40B4-BE49-F238E27FC236}">
                <a16:creationId xmlns:a16="http://schemas.microsoft.com/office/drawing/2014/main" id="{3F3A08DA-0638-0C8E-0253-89B77F8166FE}"/>
              </a:ext>
            </a:extLst>
          </p:cNvPr>
          <p:cNvSpPr/>
          <p:nvPr/>
        </p:nvSpPr>
        <p:spPr>
          <a:xfrm>
            <a:off x="3499901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HITCH">
            <a:extLst>
              <a:ext uri="{FF2B5EF4-FFF2-40B4-BE49-F238E27FC236}">
                <a16:creationId xmlns:a16="http://schemas.microsoft.com/office/drawing/2014/main" id="{196FBD3A-CBA9-B140-FB41-D4148894F60D}"/>
              </a:ext>
            </a:extLst>
          </p:cNvPr>
          <p:cNvSpPr/>
          <p:nvPr/>
        </p:nvSpPr>
        <p:spPr>
          <a:xfrm>
            <a:off x="7525022" y="3429000"/>
            <a:ext cx="264795" cy="1464985"/>
          </a:xfrm>
          <a:custGeom>
            <a:gdLst>
              <a:gd name="connsiteX0" fmla="*/ 0 w 264795"/>
              <a:gd name="connsiteY0" fmla="*/ 1257300 h 1257300"/>
              <a:gd name="connsiteX1" fmla="*/ 0 w 264795"/>
              <a:gd name="connsiteY1" fmla="*/ 0 h 1257300"/>
              <a:gd name="connsiteX2" fmla="*/ 264795 w 264795"/>
              <a:gd name="connsiteY2" fmla="*/ 263869 h 1257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" h="1257300">
                <a:moveTo>
                  <a:pt x="0" y="1257300"/>
                </a:moveTo>
                <a:lnTo>
                  <a:pt x="0" y="0"/>
                </a:lnTo>
                <a:lnTo>
                  <a:pt x="264795" y="263869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FADE / GO">
            <a:extLst>
              <a:ext uri="{FF2B5EF4-FFF2-40B4-BE49-F238E27FC236}">
                <a16:creationId xmlns:a16="http://schemas.microsoft.com/office/drawing/2014/main" id="{86ADA1AA-3FAA-4B32-B0A9-CA4E3654F05A}"/>
              </a:ext>
            </a:extLst>
          </p:cNvPr>
          <p:cNvSpPr/>
          <p:nvPr/>
        </p:nvSpPr>
        <p:spPr>
          <a:xfrm flipH="1">
            <a:off x="10332720" y="609600"/>
            <a:ext cx="700237" cy="4575809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7790F0-1828-0198-E01B-590D0FAF119D}"/>
              </a:ext>
            </a:extLst>
          </p:cNvPr>
          <p:cNvSpPr/>
          <p:nvPr/>
        </p:nvSpPr>
        <p:spPr>
          <a:xfrm>
            <a:off x="591514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4859F2D-5B87-B4D1-229B-214AD6E3B296}"/>
              </a:ext>
            </a:extLst>
          </p:cNvPr>
          <p:cNvSpPr/>
          <p:nvPr/>
        </p:nvSpPr>
        <p:spPr>
          <a:xfrm>
            <a:off x="63938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C3BC87E-7D3E-ACDC-7C9A-D4AA0FD6E22F}"/>
              </a:ext>
            </a:extLst>
          </p:cNvPr>
          <p:cNvSpPr/>
          <p:nvPr/>
        </p:nvSpPr>
        <p:spPr>
          <a:xfrm>
            <a:off x="68726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7034F93-D38B-8289-50FB-361DA0815A0C}"/>
              </a:ext>
            </a:extLst>
          </p:cNvPr>
          <p:cNvSpPr/>
          <p:nvPr/>
        </p:nvSpPr>
        <p:spPr>
          <a:xfrm>
            <a:off x="735139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29EE4C-417E-8A1F-0F28-4AEBE0CDA096}"/>
              </a:ext>
            </a:extLst>
          </p:cNvPr>
          <p:cNvSpPr/>
          <p:nvPr/>
        </p:nvSpPr>
        <p:spPr>
          <a:xfrm>
            <a:off x="543639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C054724-A7C6-9AB6-9DAA-C5AD15D533C2}"/>
              </a:ext>
            </a:extLst>
          </p:cNvPr>
          <p:cNvSpPr/>
          <p:nvPr/>
        </p:nvSpPr>
        <p:spPr>
          <a:xfrm>
            <a:off x="495764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82D84EC-D9B5-A16C-8827-B1799C3A0B14}"/>
              </a:ext>
            </a:extLst>
          </p:cNvPr>
          <p:cNvSpPr/>
          <p:nvPr/>
        </p:nvSpPr>
        <p:spPr>
          <a:xfrm>
            <a:off x="331702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17615A9-CE48-C1FB-BBF1-9DF34A8F6088}"/>
              </a:ext>
            </a:extLst>
          </p:cNvPr>
          <p:cNvSpPr/>
          <p:nvPr/>
        </p:nvSpPr>
        <p:spPr>
          <a:xfrm>
            <a:off x="593645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EC7F2D7-3522-E190-EC41-2B67A75AACA2}"/>
              </a:ext>
            </a:extLst>
          </p:cNvPr>
          <p:cNvSpPr/>
          <p:nvPr/>
        </p:nvSpPr>
        <p:spPr>
          <a:xfrm>
            <a:off x="657677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0B42811-E789-E0FF-30E3-3BFE9E9EB96E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D181E50-8CEC-765B-2D48-CFA125C99101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12A725DC-2CC7-B2B6-D96D-39C739E9B6D5}"/>
              </a:ext>
            </a:extLst>
          </p:cNvPr>
          <p:cNvSpPr txBox="1"/>
          <p:nvPr/>
        </p:nvSpPr>
        <p:spPr>
          <a:xfrm>
            <a:off x="981299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PS2">
            <a:extLst>
              <a:ext uri="{FF2B5EF4-FFF2-40B4-BE49-F238E27FC236}">
                <a16:creationId xmlns:a16="http://schemas.microsoft.com/office/drawing/2014/main" id="{FBDB1122-5E69-39DA-6211-F55896307B3E}"/>
              </a:ext>
            </a:extLst>
          </p:cNvPr>
          <p:cNvSpPr txBox="1"/>
          <p:nvPr/>
        </p:nvSpPr>
        <p:spPr>
          <a:xfrm>
            <a:off x="7014541" y="4999017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2" name="PS3">
            <a:extLst>
              <a:ext uri="{FF2B5EF4-FFF2-40B4-BE49-F238E27FC236}">
                <a16:creationId xmlns:a16="http://schemas.microsoft.com/office/drawing/2014/main" id="{5A77A1B7-FDF3-C041-A27A-D377CC9B1667}"/>
              </a:ext>
            </a:extLst>
          </p:cNvPr>
          <p:cNvSpPr txBox="1"/>
          <p:nvPr/>
        </p:nvSpPr>
        <p:spPr>
          <a:xfrm>
            <a:off x="6239922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3" name="BS1">
            <a:extLst>
              <a:ext uri="{FF2B5EF4-FFF2-40B4-BE49-F238E27FC236}">
                <a16:creationId xmlns:a16="http://schemas.microsoft.com/office/drawing/2014/main" id="{12F989F7-C4BF-7969-C290-BC146291918D}"/>
              </a:ext>
            </a:extLst>
          </p:cNvPr>
          <p:cNvSpPr txBox="1"/>
          <p:nvPr/>
        </p:nvSpPr>
        <p:spPr>
          <a:xfrm>
            <a:off x="134110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4" name="BS2">
            <a:extLst>
              <a:ext uri="{FF2B5EF4-FFF2-40B4-BE49-F238E27FC236}">
                <a16:creationId xmlns:a16="http://schemas.microsoft.com/office/drawing/2014/main" id="{320A2C48-A334-A84E-462D-1C2B13830E89}"/>
              </a:ext>
            </a:extLst>
          </p:cNvPr>
          <p:cNvSpPr txBox="1"/>
          <p:nvPr/>
        </p:nvSpPr>
        <p:spPr>
          <a:xfrm>
            <a:off x="2991762" y="534165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12210C76-2129-08DB-515B-ABCBCB249521}"/>
              </a:ext>
            </a:extLst>
          </p:cNvPr>
          <p:cNvSpPr txBox="1"/>
          <p:nvPr/>
        </p:nvSpPr>
        <p:spPr>
          <a:xfrm>
            <a:off x="11602720" y="353916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FE9FCE28-2C30-5725-BC90-166CE57BB724}"/>
              </a:ext>
            </a:extLst>
          </p:cNvPr>
          <p:cNvSpPr txBox="1"/>
          <p:nvPr/>
        </p:nvSpPr>
        <p:spPr>
          <a:xfrm>
            <a:off x="7780568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2798B541-316C-D072-AB1E-C9EBDD4257B0}"/>
              </a:ext>
            </a:extLst>
          </p:cNvPr>
          <p:cNvSpPr txBox="1"/>
          <p:nvPr/>
        </p:nvSpPr>
        <p:spPr>
          <a:xfrm>
            <a:off x="4444028" y="32959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0CADF0C1-9B1A-F297-2B77-B0552B6F9B91}"/>
              </a:ext>
            </a:extLst>
          </p:cNvPr>
          <p:cNvSpPr txBox="1"/>
          <p:nvPr/>
        </p:nvSpPr>
        <p:spPr>
          <a:xfrm>
            <a:off x="1796359" y="32522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0" name="5">
            <a:extLst>
              <a:ext uri="{FF2B5EF4-FFF2-40B4-BE49-F238E27FC236}">
                <a16:creationId xmlns:a16="http://schemas.microsoft.com/office/drawing/2014/main" id="{7AA90DDD-887A-A02A-72E3-99844FAE4183}"/>
              </a:ext>
            </a:extLst>
          </p:cNvPr>
          <p:cNvSpPr txBox="1"/>
          <p:nvPr/>
        </p:nvSpPr>
        <p:spPr>
          <a:xfrm>
            <a:off x="10924460" y="16086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C8833CE6-43DA-86AD-402C-DAF9E5FA861A}"/>
              </a:ext>
            </a:extLst>
          </p:cNvPr>
          <p:cNvSpPr txBox="1"/>
          <p:nvPr/>
        </p:nvSpPr>
        <p:spPr>
          <a:xfrm flipH="1">
            <a:off x="3315608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0B858E5E-358E-9494-B12F-78E6526D4CE3}"/>
              </a:ext>
            </a:extLst>
          </p:cNvPr>
          <p:cNvSpPr txBox="1"/>
          <p:nvPr/>
        </p:nvSpPr>
        <p:spPr>
          <a:xfrm flipH="1">
            <a:off x="6260081" y="3895913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90E432D2-6DC1-8DB6-2BC3-0BA01D43F4E4}"/>
              </a:ext>
            </a:extLst>
          </p:cNvPr>
          <p:cNvSpPr txBox="1"/>
          <p:nvPr/>
        </p:nvSpPr>
        <p:spPr>
          <a:xfrm flipH="1">
            <a:off x="10719062" y="4189161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DEDBB153-CED0-A165-1DC3-1C9960366098}"/>
              </a:ext>
            </a:extLst>
          </p:cNvPr>
          <p:cNvSpPr txBox="1"/>
          <p:nvPr/>
        </p:nvSpPr>
        <p:spPr>
          <a:xfrm flipH="1">
            <a:off x="9710002" y="2157360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403C53-0A5A-A75C-BE28-51BBCB2945E6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618 Y-STICK</a:t>
            </a:r>
          </a:p>
        </p:txBody>
      </p:sp>
    </p:spTree>
    <p:extLst>
      <p:ext uri="{BB962C8B-B14F-4D97-AF65-F5344CB8AC3E}">
        <p14:creationId val="419033019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24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2026-01-25T11:23:24.530</cp:lastPrinted>
  <dcterms:created xsi:type="dcterms:W3CDTF">2026-01-25T16:23:24Z</dcterms:created>
  <dcterms:modified xsi:type="dcterms:W3CDTF">2026-01-25T16:23:24Z</dcterms:modified>
</cp:coreProperties>
</file>