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93 H-WHEEL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13710628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FE6B86B-1689-4EAD-8CDA-9E44161B32B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6F3DD11-0586-413C-B276-737538CB6BE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A059F41-7B00-415E-BED3-49E0DAA76C9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FE84474-A80A-4C98-84A1-91798FA092B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46206C-8D55-4397-9E95-70C92AAC133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A3A3F60-ECD3-4CB4-AAAD-CB87A75569E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F006EAAF-BB3D-4549-8E72-3D879C282C8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88C5FAB9-E2D1-40EF-A863-1B1320679D4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7D7CF3A9-5A9E-4A2F-85EF-1D3EA49F5F3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911B30E-A465-41CB-84B2-0A484096CB3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8194E27-E09C-42AE-80BB-620BC6EF43F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5F65223-E641-24E2-B145-9442BD5DD554}"/>
              </a:ext>
            </a:extLst>
          </p:cNvPr>
          <p:cNvSpPr/>
          <p:nvPr/>
        </p:nvSpPr>
        <p:spPr>
          <a:xfrm>
            <a:off x="74277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E86B81E-741C-F63F-8325-48C55D0E8CAD}"/>
              </a:ext>
            </a:extLst>
          </p:cNvPr>
          <p:cNvSpPr/>
          <p:nvPr/>
        </p:nvSpPr>
        <p:spPr>
          <a:xfrm>
            <a:off x="79064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CDCBBE9-3FAE-68A7-0E1B-AFE89910D64E}"/>
              </a:ext>
            </a:extLst>
          </p:cNvPr>
          <p:cNvSpPr/>
          <p:nvPr/>
        </p:nvSpPr>
        <p:spPr>
          <a:xfrm>
            <a:off x="83852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619FDC5-268A-760C-35D3-D3C9D1439C0A}"/>
              </a:ext>
            </a:extLst>
          </p:cNvPr>
          <p:cNvSpPr/>
          <p:nvPr/>
        </p:nvSpPr>
        <p:spPr>
          <a:xfrm>
            <a:off x="69489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F4F8A20-0608-E3CC-72C0-C376FDA4C3FC}"/>
              </a:ext>
            </a:extLst>
          </p:cNvPr>
          <p:cNvSpPr/>
          <p:nvPr/>
        </p:nvSpPr>
        <p:spPr>
          <a:xfrm>
            <a:off x="64702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81616EB-7D05-4836-0B49-A8D7B9B3031E}"/>
              </a:ext>
            </a:extLst>
          </p:cNvPr>
          <p:cNvSpPr/>
          <p:nvPr/>
        </p:nvSpPr>
        <p:spPr>
          <a:xfrm>
            <a:off x="74490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6DC5B3-DC79-C98D-3C4B-AA20900C0FA8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93 H-WHEEL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D7ECB17-2483-4157-B4CD-B8E0CDF28DCA}"/>
              </a:ext>
            </a:extLst>
          </p:cNvPr>
          <p:cNvSpPr/>
          <p:nvPr/>
        </p:nvSpPr>
        <p:spPr>
          <a:xfrm flipH="1">
            <a:off x="7691120" y="304800"/>
            <a:ext cx="2667000" cy="5040629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PS1">
            <a:extLst>
              <a:ext uri="{FF2B5EF4-FFF2-40B4-BE49-F238E27FC236}">
                <a16:creationId xmlns:a16="http://schemas.microsoft.com/office/drawing/2014/main" id="{11F06BEC-48FD-CD9B-ABF7-1F99F2A4D782}"/>
              </a:ext>
            </a:extLst>
          </p:cNvPr>
          <p:cNvSpPr txBox="1"/>
          <p:nvPr/>
        </p:nvSpPr>
        <p:spPr>
          <a:xfrm>
            <a:off x="9838390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7" name="3">
            <a:extLst>
              <a:ext uri="{FF2B5EF4-FFF2-40B4-BE49-F238E27FC236}">
                <a16:creationId xmlns:a16="http://schemas.microsoft.com/office/drawing/2014/main" id="{7C276C49-DAFA-5AF4-8F7A-2BBF3AB08F85}"/>
              </a:ext>
            </a:extLst>
          </p:cNvPr>
          <p:cNvSpPr txBox="1"/>
          <p:nvPr/>
        </p:nvSpPr>
        <p:spPr>
          <a:xfrm flipH="1">
            <a:off x="7327900" y="10801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EBAF4A49-2BF1-17BD-3338-674BB9B0939D}"/>
              </a:ext>
            </a:extLst>
          </p:cNvPr>
          <p:cNvSpPr txBox="1"/>
          <p:nvPr/>
        </p:nvSpPr>
        <p:spPr>
          <a:xfrm flipH="1">
            <a:off x="10358120" y="1885908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C61D277-E2F1-5890-2C78-D527B43FF0B1}"/>
              </a:ext>
            </a:extLst>
          </p:cNvPr>
          <p:cNvSpPr/>
          <p:nvPr/>
        </p:nvSpPr>
        <p:spPr>
          <a:xfrm>
            <a:off x="10172700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0" name="PS2">
            <a:extLst>
              <a:ext uri="{FF2B5EF4-FFF2-40B4-BE49-F238E27FC236}">
                <a16:creationId xmlns:a16="http://schemas.microsoft.com/office/drawing/2014/main" id="{499B79CA-2226-DDED-F166-D91D1A219804}"/>
              </a:ext>
            </a:extLst>
          </p:cNvPr>
          <p:cNvSpPr txBox="1"/>
          <p:nvPr/>
        </p:nvSpPr>
        <p:spPr>
          <a:xfrm>
            <a:off x="8554208" y="49936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5EFBCA67-CE67-DCED-35D0-01F7E7D34339}"/>
              </a:ext>
            </a:extLst>
          </p:cNvPr>
          <p:cNvSpPr txBox="1"/>
          <p:nvPr/>
        </p:nvSpPr>
        <p:spPr>
          <a:xfrm flipH="1">
            <a:off x="7381877" y="309753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BD56CE02-8988-4B14-606B-C032EC54437B}"/>
              </a:ext>
            </a:extLst>
          </p:cNvPr>
          <p:cNvSpPr txBox="1"/>
          <p:nvPr/>
        </p:nvSpPr>
        <p:spPr>
          <a:xfrm flipH="1">
            <a:off x="7160785" y="3538286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23" name="4">
            <a:extLst>
              <a:ext uri="{FF2B5EF4-FFF2-40B4-BE49-F238E27FC236}">
                <a16:creationId xmlns:a16="http://schemas.microsoft.com/office/drawing/2014/main" id="{3BC9D991-FDBE-9418-F00B-7AE292466A17}"/>
              </a:ext>
            </a:extLst>
          </p:cNvPr>
          <p:cNvSpPr txBox="1"/>
          <p:nvPr/>
        </p:nvSpPr>
        <p:spPr>
          <a:xfrm>
            <a:off x="7165111" y="30632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ADC6C42C-7C9E-1D35-C20B-D160C4280AF0}"/>
              </a:ext>
            </a:extLst>
          </p:cNvPr>
          <p:cNvSpPr txBox="1"/>
          <p:nvPr/>
        </p:nvSpPr>
        <p:spPr>
          <a:xfrm>
            <a:off x="1339550" y="50190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5" name="BS2">
            <a:extLst>
              <a:ext uri="{FF2B5EF4-FFF2-40B4-BE49-F238E27FC236}">
                <a16:creationId xmlns:a16="http://schemas.microsoft.com/office/drawing/2014/main" id="{D8DD57F9-DBB4-08C8-7FDD-2FF54B44C063}"/>
              </a:ext>
            </a:extLst>
          </p:cNvPr>
          <p:cNvSpPr txBox="1"/>
          <p:nvPr/>
        </p:nvSpPr>
        <p:spPr>
          <a:xfrm>
            <a:off x="3736457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A75C8D1D-1427-F6B3-1809-D47E303ACA57}"/>
              </a:ext>
            </a:extLst>
          </p:cNvPr>
          <p:cNvSpPr/>
          <p:nvPr/>
        </p:nvSpPr>
        <p:spPr>
          <a:xfrm flipH="1">
            <a:off x="1206496" y="832506"/>
            <a:ext cx="3098803" cy="4369455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A8651D45-91E2-C519-173D-B3CB47CBD652}"/>
              </a:ext>
            </a:extLst>
          </p:cNvPr>
          <p:cNvSpPr/>
          <p:nvPr/>
        </p:nvSpPr>
        <p:spPr>
          <a:xfrm>
            <a:off x="1841500" y="1765300"/>
            <a:ext cx="1828800" cy="3124200"/>
          </a:xfrm>
          <a:custGeom>
            <a:gdLst>
              <a:gd name="csX0" fmla="*/ 0 w 1828800"/>
              <a:gd name="csY0" fmla="*/ 3124200 h 3124200"/>
              <a:gd name="csX1" fmla="*/ 1320800 w 1828800"/>
              <a:gd name="csY1" fmla="*/ 2311400 h 3124200"/>
              <a:gd name="csX2" fmla="*/ 1320800 w 1828800"/>
              <a:gd name="csY2" fmla="*/ 0 h 3124200"/>
              <a:gd name="csX3" fmla="*/ 1828800 w 1828800"/>
              <a:gd name="csY3" fmla="*/ 469900 h 31242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28800" h="3124200">
                <a:moveTo>
                  <a:pt x="0" y="3124200"/>
                </a:moveTo>
                <a:lnTo>
                  <a:pt x="1320800" y="2311400"/>
                </a:lnTo>
                <a:lnTo>
                  <a:pt x="1320800" y="0"/>
                </a:lnTo>
                <a:lnTo>
                  <a:pt x="1828800" y="46990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81DF2D70-5A7A-4768-A431-516C51BD33DE}"/>
              </a:ext>
            </a:extLst>
          </p:cNvPr>
          <p:cNvSpPr txBox="1"/>
          <p:nvPr/>
        </p:nvSpPr>
        <p:spPr>
          <a:xfrm flipH="1">
            <a:off x="3035427" y="3929446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00A3D367-0E69-D182-B2E9-42841C0D7801}"/>
              </a:ext>
            </a:extLst>
          </p:cNvPr>
          <p:cNvSpPr txBox="1"/>
          <p:nvPr/>
        </p:nvSpPr>
        <p:spPr>
          <a:xfrm flipH="1">
            <a:off x="2737165" y="1468734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30" name="2">
            <a:extLst>
              <a:ext uri="{FF2B5EF4-FFF2-40B4-BE49-F238E27FC236}">
                <a16:creationId xmlns:a16="http://schemas.microsoft.com/office/drawing/2014/main" id="{078382D9-B5C9-3135-4D1D-12A478CA92F5}"/>
              </a:ext>
            </a:extLst>
          </p:cNvPr>
          <p:cNvSpPr txBox="1"/>
          <p:nvPr/>
        </p:nvSpPr>
        <p:spPr>
          <a:xfrm flipH="1">
            <a:off x="3654167" y="20269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1" name="2">
            <a:extLst>
              <a:ext uri="{FF2B5EF4-FFF2-40B4-BE49-F238E27FC236}">
                <a16:creationId xmlns:a16="http://schemas.microsoft.com/office/drawing/2014/main" id="{06E84CFC-1B87-9AA4-97C1-7A01EF8AF3F2}"/>
              </a:ext>
            </a:extLst>
          </p:cNvPr>
          <p:cNvSpPr txBox="1"/>
          <p:nvPr/>
        </p:nvSpPr>
        <p:spPr>
          <a:xfrm>
            <a:off x="1023617" y="43190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2" name="3">
            <a:extLst>
              <a:ext uri="{FF2B5EF4-FFF2-40B4-BE49-F238E27FC236}">
                <a16:creationId xmlns:a16="http://schemas.microsoft.com/office/drawing/2014/main" id="{BDB4905B-CDD1-FC0B-9ED8-7333A2C538EB}"/>
              </a:ext>
            </a:extLst>
          </p:cNvPr>
          <p:cNvSpPr txBox="1"/>
          <p:nvPr/>
        </p:nvSpPr>
        <p:spPr>
          <a:xfrm>
            <a:off x="3477427" y="15824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95E5D98-7F3F-C93D-1BEB-933B01B12D9C}"/>
              </a:ext>
            </a:extLst>
          </p:cNvPr>
          <p:cNvSpPr/>
          <p:nvPr/>
        </p:nvSpPr>
        <p:spPr>
          <a:xfrm>
            <a:off x="407330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475C9AF-244F-89AC-F8FC-FC3C3485C5C2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FE32951-A114-A39E-554B-7632E9D95788}"/>
              </a:ext>
            </a:extLst>
          </p:cNvPr>
          <p:cNvSpPr/>
          <p:nvPr/>
        </p:nvSpPr>
        <p:spPr>
          <a:xfrm>
            <a:off x="8314092" y="5175004"/>
            <a:ext cx="2778088" cy="689420"/>
          </a:xfrm>
          <a:custGeom>
            <a:gdLst>
              <a:gd name="csX0" fmla="*/ 0 w 4438457"/>
              <a:gd name="csY0" fmla="*/ 647700 h 689420"/>
              <a:gd name="csX1" fmla="*/ 4419600 w 4438457"/>
              <a:gd name="csY1" fmla="*/ 0 h 68942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438457" h="689420">
                <a:moveTo>
                  <a:pt x="0" y="647700"/>
                </a:moveTo>
                <a:cubicBezTo>
                  <a:pt x="1536700" y="711200"/>
                  <a:pt x="4711700" y="812800"/>
                  <a:pt x="4419600" y="0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1">
            <a:extLst>
              <a:ext uri="{FF2B5EF4-FFF2-40B4-BE49-F238E27FC236}">
                <a16:creationId xmlns:a16="http://schemas.microsoft.com/office/drawing/2014/main" id="{E5FD77B2-8789-A998-1719-7C61C79D8E83}"/>
              </a:ext>
            </a:extLst>
          </p:cNvPr>
          <p:cNvSpPr txBox="1"/>
          <p:nvPr/>
        </p:nvSpPr>
        <p:spPr>
          <a:xfrm>
            <a:off x="10955804" y="4758094"/>
            <a:ext cx="22348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PS1">
            <a:extLst>
              <a:ext uri="{FF2B5EF4-FFF2-40B4-BE49-F238E27FC236}">
                <a16:creationId xmlns:a16="http://schemas.microsoft.com/office/drawing/2014/main" id="{67866BF8-34C5-2220-DB1C-89EC72A1D5FE}"/>
              </a:ext>
            </a:extLst>
          </p:cNvPr>
          <p:cNvSpPr txBox="1"/>
          <p:nvPr/>
        </p:nvSpPr>
        <p:spPr>
          <a:xfrm>
            <a:off x="7814147" y="597217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897F8B5-F382-FE7E-46CC-CD19BF2A9D80}"/>
              </a:ext>
            </a:extLst>
          </p:cNvPr>
          <p:cNvSpPr/>
          <p:nvPr/>
        </p:nvSpPr>
        <p:spPr>
          <a:xfrm>
            <a:off x="8125460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FF79A3F5-FAB9-05D4-0AB0-457EACBBD22E}"/>
              </a:ext>
            </a:extLst>
          </p:cNvPr>
          <p:cNvSpPr/>
          <p:nvPr/>
        </p:nvSpPr>
        <p:spPr>
          <a:xfrm>
            <a:off x="7607300" y="3454400"/>
            <a:ext cx="1447800" cy="1397000"/>
          </a:xfrm>
          <a:custGeom>
            <a:gdLst>
              <a:gd name="csX0" fmla="*/ 1447800 w 1447800"/>
              <a:gd name="csY0" fmla="*/ 1397000 h 1397000"/>
              <a:gd name="csX1" fmla="*/ 0 w 1447800"/>
              <a:gd name="csY1" fmla="*/ 0 h 1397000"/>
              <a:gd name="csX2" fmla="*/ 0 w 1447800"/>
              <a:gd name="csY2" fmla="*/ 304800 h 13970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47800" h="1397000">
                <a:moveTo>
                  <a:pt x="1447800" y="1397000"/>
                </a:moveTo>
                <a:lnTo>
                  <a:pt x="0" y="0"/>
                </a:lnTo>
                <a:lnTo>
                  <a:pt x="0" y="30480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1B3622C-B3E7-5893-D550-6C03891E27B6}"/>
              </a:ext>
            </a:extLst>
          </p:cNvPr>
          <p:cNvSpPr/>
          <p:nvPr/>
        </p:nvSpPr>
        <p:spPr>
          <a:xfrm>
            <a:off x="88639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</p:spTree>
    <p:extLst>
      <p:ext uri="{BB962C8B-B14F-4D97-AF65-F5344CB8AC3E}">
        <p14:creationId val="108575615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2026-01-25T11:23:01.865</cp:lastPrinted>
  <dcterms:created xsi:type="dcterms:W3CDTF">2026-01-25T16:23:01Z</dcterms:created>
  <dcterms:modified xsi:type="dcterms:W3CDTF">2026-01-25T16:23:01Z</dcterms:modified>
</cp:coreProperties>
</file>