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90 H SHALLOW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27418931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6A7C287-B04B-40F7-85A7-3743AA67B1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2AB5BE-BD4D-4436-A2B5-9B26B423794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9D2375A-4850-4892-BAD2-FE3E5EC6654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5E0CAE7-E373-4453-8F58-3AC5EF1B01C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3234B89-EB48-4302-8384-CCBDD97BB7A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ED380C5-6556-4F4A-A69F-C0F6FF0269E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716BDD5-A02B-4E81-9C2B-35F779CA165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A85EEE2-CFF9-4696-889E-B4173820353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D8D5D13-6A70-48B6-998A-04A758041E5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19A93F1-23B9-4E39-A4A0-9BF8A2C27AB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6A3C73F-86A4-4127-95DF-D92C9EE57E0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35145A-C0F5-13F1-A06A-DAB0698E0633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223929E-9A33-C26A-0F58-090EEB59B56A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6A7786F-658C-4151-5E29-FD664D129423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8C86561-60BC-078D-1BB8-E5E7C8D7F7D4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39606B-07D7-25E9-55F6-28BA7F7D8CA3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9B7E1CA-6464-E152-20C9-FE59F5E07DAF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3ECD56-C1B0-6E41-BA41-C9E41A812BCB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90 H SHALLOW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9ADA457-E3B6-CE3B-CEB1-061A00B66C90}"/>
              </a:ext>
            </a:extLst>
          </p:cNvPr>
          <p:cNvSpPr/>
          <p:nvPr/>
        </p:nvSpPr>
        <p:spPr>
          <a:xfrm flipH="1">
            <a:off x="4305300" y="3697011"/>
            <a:ext cx="4445672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FA6DCBEB-0E28-4AA0-AB41-0F5E4B14ED01}"/>
              </a:ext>
            </a:extLst>
          </p:cNvPr>
          <p:cNvSpPr txBox="1"/>
          <p:nvPr/>
        </p:nvSpPr>
        <p:spPr>
          <a:xfrm flipH="1">
            <a:off x="8568092" y="310961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841FADC4-A01D-892A-1481-43018BE09521}"/>
              </a:ext>
            </a:extLst>
          </p:cNvPr>
          <p:cNvSpPr txBox="1"/>
          <p:nvPr/>
        </p:nvSpPr>
        <p:spPr>
          <a:xfrm flipH="1">
            <a:off x="8272222" y="3821592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0C5C143F-AC88-8D6C-7EF6-62DBF044495A}"/>
              </a:ext>
            </a:extLst>
          </p:cNvPr>
          <p:cNvSpPr txBox="1"/>
          <p:nvPr/>
        </p:nvSpPr>
        <p:spPr>
          <a:xfrm flipH="1">
            <a:off x="376970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7387019-1407-24E0-598D-F544F8AEEA7C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D5A549-08BF-9A9C-6BEF-B8A02186D0D4}"/>
              </a:ext>
            </a:extLst>
          </p:cNvPr>
          <p:cNvSpPr/>
          <p:nvPr/>
        </p:nvSpPr>
        <p:spPr>
          <a:xfrm flipH="1">
            <a:off x="1137878" y="741066"/>
            <a:ext cx="742533" cy="4147958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D93E76DD-33B7-2026-4EBE-D5E23C46E79C}"/>
              </a:ext>
            </a:extLst>
          </p:cNvPr>
          <p:cNvSpPr txBox="1"/>
          <p:nvPr/>
        </p:nvSpPr>
        <p:spPr>
          <a:xfrm flipH="1">
            <a:off x="1344818" y="50082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815E521F-7CFF-7DA7-72C7-94D56FE52C2A}"/>
              </a:ext>
            </a:extLst>
          </p:cNvPr>
          <p:cNvSpPr txBox="1"/>
          <p:nvPr/>
        </p:nvSpPr>
        <p:spPr>
          <a:xfrm flipH="1">
            <a:off x="621490" y="439539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9B7E9AF-C737-E72D-613E-06A507E35422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0A3E05F-EE56-643A-30F1-8C1E719A1DBB}"/>
              </a:ext>
            </a:extLst>
          </p:cNvPr>
          <p:cNvSpPr/>
          <p:nvPr/>
        </p:nvSpPr>
        <p:spPr>
          <a:xfrm flipH="1">
            <a:off x="6595585" y="2211351"/>
            <a:ext cx="2438400" cy="2682121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B5BF00A-6678-A086-4EE2-158B4770854D}"/>
              </a:ext>
            </a:extLst>
          </p:cNvPr>
          <p:cNvSpPr/>
          <p:nvPr/>
        </p:nvSpPr>
        <p:spPr>
          <a:xfrm flipH="1">
            <a:off x="8488680" y="240771"/>
            <a:ext cx="2667000" cy="4973254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CD789D9F-4CBD-7BEA-E9A5-11B1E9FFF35C}"/>
              </a:ext>
            </a:extLst>
          </p:cNvPr>
          <p:cNvSpPr txBox="1"/>
          <p:nvPr/>
        </p:nvSpPr>
        <p:spPr>
          <a:xfrm flipH="1">
            <a:off x="6339142" y="17020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126F15A5-3CBF-76FD-A384-551D38DA8566}"/>
              </a:ext>
            </a:extLst>
          </p:cNvPr>
          <p:cNvSpPr txBox="1"/>
          <p:nvPr/>
        </p:nvSpPr>
        <p:spPr>
          <a:xfrm flipH="1">
            <a:off x="8093958" y="19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6" name="BS1">
            <a:extLst>
              <a:ext uri="{FF2B5EF4-FFF2-40B4-BE49-F238E27FC236}">
                <a16:creationId xmlns:a16="http://schemas.microsoft.com/office/drawing/2014/main" id="{AD28F5DD-4CBC-73B4-13D0-69ACAB29CEA0}"/>
              </a:ext>
            </a:extLst>
          </p:cNvPr>
          <p:cNvSpPr txBox="1"/>
          <p:nvPr/>
        </p:nvSpPr>
        <p:spPr>
          <a:xfrm flipH="1">
            <a:off x="10635950" y="533217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7" name="BS2">
            <a:extLst>
              <a:ext uri="{FF2B5EF4-FFF2-40B4-BE49-F238E27FC236}">
                <a16:creationId xmlns:a16="http://schemas.microsoft.com/office/drawing/2014/main" id="{234829BA-643D-F69D-5BDA-65260273F568}"/>
              </a:ext>
            </a:extLst>
          </p:cNvPr>
          <p:cNvSpPr txBox="1"/>
          <p:nvPr/>
        </p:nvSpPr>
        <p:spPr>
          <a:xfrm flipH="1">
            <a:off x="8529495" y="500019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0CEC0A43-E026-EB76-A4E1-8583EFC901D0}"/>
              </a:ext>
            </a:extLst>
          </p:cNvPr>
          <p:cNvSpPr txBox="1"/>
          <p:nvPr/>
        </p:nvSpPr>
        <p:spPr>
          <a:xfrm flipH="1">
            <a:off x="8928567" y="1851212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C552CAE5-DCF4-450F-7BB9-2BA2CA4FE5D2}"/>
              </a:ext>
            </a:extLst>
          </p:cNvPr>
          <p:cNvSpPr txBox="1"/>
          <p:nvPr/>
        </p:nvSpPr>
        <p:spPr>
          <a:xfrm flipH="1">
            <a:off x="11167534" y="1884965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2B10DF7-1FCC-BA4C-466A-05FB686BDE41}"/>
              </a:ext>
            </a:extLst>
          </p:cNvPr>
          <p:cNvSpPr/>
          <p:nvPr/>
        </p:nvSpPr>
        <p:spPr>
          <a:xfrm>
            <a:off x="1097280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888A7B4-B24C-0490-AED5-91099BB2F636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E52F0A-79A0-B7E2-F57F-A8BA0BD6309D}"/>
              </a:ext>
            </a:extLst>
          </p:cNvPr>
          <p:cNvGrpSpPr/>
          <p:nvPr/>
        </p:nvGrpSpPr>
        <p:grpSpPr>
          <a:xfrm flipH="1">
            <a:off x="6954581" y="5380426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DDA3E41-2ADB-5764-A346-637797DDA42B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5DAC2F6-BAEB-B458-320F-5F85703CED77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4">
            <a:extLst>
              <a:ext uri="{FF2B5EF4-FFF2-40B4-BE49-F238E27FC236}">
                <a16:creationId xmlns:a16="http://schemas.microsoft.com/office/drawing/2014/main" id="{D494B990-3749-CA22-4270-D06708A24AB7}"/>
              </a:ext>
            </a:extLst>
          </p:cNvPr>
          <p:cNvSpPr txBox="1"/>
          <p:nvPr/>
        </p:nvSpPr>
        <p:spPr>
          <a:xfrm flipH="1">
            <a:off x="3255783" y="35638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493B124F-D8C5-B90D-0DD0-ED09E83FF3D6}"/>
              </a:ext>
            </a:extLst>
          </p:cNvPr>
          <p:cNvSpPr txBox="1"/>
          <p:nvPr/>
        </p:nvSpPr>
        <p:spPr>
          <a:xfrm flipH="1">
            <a:off x="3475927" y="4127721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5" name="RB FLAT">
            <a:extLst>
              <a:ext uri="{FF2B5EF4-FFF2-40B4-BE49-F238E27FC236}">
                <a16:creationId xmlns:a16="http://schemas.microsoft.com/office/drawing/2014/main" id="{B5BD53F5-B07D-B764-2979-E664C841FEB2}"/>
              </a:ext>
            </a:extLst>
          </p:cNvPr>
          <p:cNvSpPr/>
          <p:nvPr/>
        </p:nvSpPr>
        <p:spPr>
          <a:xfrm flipH="1">
            <a:off x="3408183" y="4065099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57B2524-0081-8DA4-78E9-E68463F7C2FC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</p:spTree>
    <p:extLst>
      <p:ext uri="{BB962C8B-B14F-4D97-AF65-F5344CB8AC3E}">
        <p14:creationId val="1133612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2026-01-25T11:22:58.320</cp:lastPrinted>
  <dcterms:created xsi:type="dcterms:W3CDTF">2026-01-25T16:22:58Z</dcterms:created>
  <dcterms:modified xsi:type="dcterms:W3CDTF">2026-01-25T16:22:58Z</dcterms:modified>
</cp:coreProperties>
</file>