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BF83FCDB-66AC-2755-5608-5B02532EC11F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14A0A-9D17-733D-32D8-D707D38D29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8073E4-D60F-744C-8377-BE5E653F64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RT 95 Y-CROSS DIG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A0575E-D64F-4F57-038E-60CF8286D7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38438410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A51DEAD-DF0C-40B7-AB30-2F368B02F71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C199BAC-DB6C-4B81-93D7-DAF64711934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982965A-CFE2-42B1-8E3D-3BA19BC9C20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9185987-CC06-4671-88EA-1B943C46D29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2967D53-4202-4ED4-8A38-64029583123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9464F12-9D67-41B5-8B23-E596A55B8C9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F55B6750-6926-4512-B1BC-F56F66845E1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5072D73E-CD59-439D-84C5-CF7DBEC0DF0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244DA8E1-BF03-4DA3-A65E-F5D5DDB907C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84912AB-5746-439B-84AE-F87C52AE4BC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8209E0D-F08E-4E83-817E-39444F294E3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B01E7A-9BAA-0289-7A1B-A06D3D57842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E13D5FF-0ADD-7A5C-5ACC-98882E8A4BA0}"/>
              </a:ext>
            </a:extLst>
          </p:cNvPr>
          <p:cNvSpPr/>
          <p:nvPr/>
        </p:nvSpPr>
        <p:spPr>
          <a:xfrm>
            <a:off x="8781470" y="2207238"/>
            <a:ext cx="2387600" cy="2971800"/>
          </a:xfrm>
          <a:custGeom>
            <a:gdLst>
              <a:gd name="csX0" fmla="*/ 2387600 w 2387600"/>
              <a:gd name="csY0" fmla="*/ 2971800 h 2971800"/>
              <a:gd name="csX1" fmla="*/ 2387600 w 2387600"/>
              <a:gd name="csY1" fmla="*/ 0 h 2971800"/>
              <a:gd name="csX2" fmla="*/ 0 w 2387600"/>
              <a:gd name="csY2" fmla="*/ 0 h 29718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387600" h="2971800">
                <a:moveTo>
                  <a:pt x="2387600" y="2971800"/>
                </a:moveTo>
                <a:lnTo>
                  <a:pt x="2387600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AE8D1E-55FB-CC69-8B71-1A3E273474CF}"/>
              </a:ext>
            </a:extLst>
          </p:cNvPr>
          <p:cNvSpPr/>
          <p:nvPr/>
        </p:nvSpPr>
        <p:spPr>
          <a:xfrm>
            <a:off x="74277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149EA78-CBEE-3770-E00B-0A867B503809}"/>
              </a:ext>
            </a:extLst>
          </p:cNvPr>
          <p:cNvSpPr/>
          <p:nvPr/>
        </p:nvSpPr>
        <p:spPr>
          <a:xfrm>
            <a:off x="79064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90FCBB5-C69C-DD20-1844-644DF7E3D439}"/>
              </a:ext>
            </a:extLst>
          </p:cNvPr>
          <p:cNvSpPr/>
          <p:nvPr/>
        </p:nvSpPr>
        <p:spPr>
          <a:xfrm>
            <a:off x="83852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82101EC-7CB2-9808-3547-C18BBB86BBD4}"/>
              </a:ext>
            </a:extLst>
          </p:cNvPr>
          <p:cNvSpPr/>
          <p:nvPr/>
        </p:nvSpPr>
        <p:spPr>
          <a:xfrm>
            <a:off x="69489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2FDC50B-50FB-0D29-A7EE-770E474CB997}"/>
              </a:ext>
            </a:extLst>
          </p:cNvPr>
          <p:cNvSpPr/>
          <p:nvPr/>
        </p:nvSpPr>
        <p:spPr>
          <a:xfrm>
            <a:off x="64702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AAA2542-C9E9-D1CE-CCE5-0064CEA4F389}"/>
              </a:ext>
            </a:extLst>
          </p:cNvPr>
          <p:cNvSpPr/>
          <p:nvPr/>
        </p:nvSpPr>
        <p:spPr>
          <a:xfrm>
            <a:off x="74490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DB3BA8A-28A3-BA86-D605-3C39AD178500}"/>
              </a:ext>
            </a:extLst>
          </p:cNvPr>
          <p:cNvSpPr/>
          <p:nvPr/>
        </p:nvSpPr>
        <p:spPr>
          <a:xfrm>
            <a:off x="744902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AD916479-B48B-A400-A615-87CD34C90816}"/>
              </a:ext>
            </a:extLst>
          </p:cNvPr>
          <p:cNvSpPr txBox="1"/>
          <p:nvPr/>
        </p:nvSpPr>
        <p:spPr>
          <a:xfrm>
            <a:off x="1063595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7B414011-22B7-7840-703A-A2809EF802EF}"/>
              </a:ext>
            </a:extLst>
          </p:cNvPr>
          <p:cNvSpPr txBox="1"/>
          <p:nvPr/>
        </p:nvSpPr>
        <p:spPr>
          <a:xfrm>
            <a:off x="8527112" y="497526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C4028728-7C59-27C2-50E7-730F47E20239}"/>
              </a:ext>
            </a:extLst>
          </p:cNvPr>
          <p:cNvSpPr txBox="1"/>
          <p:nvPr/>
        </p:nvSpPr>
        <p:spPr>
          <a:xfrm>
            <a:off x="1339550" y="50374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AD7A81A2-EEEF-7790-8C0E-85C7101DC65F}"/>
              </a:ext>
            </a:extLst>
          </p:cNvPr>
          <p:cNvSpPr txBox="1"/>
          <p:nvPr/>
        </p:nvSpPr>
        <p:spPr>
          <a:xfrm>
            <a:off x="3736457" y="53105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19" name="4">
            <a:extLst>
              <a:ext uri="{FF2B5EF4-FFF2-40B4-BE49-F238E27FC236}">
                <a16:creationId xmlns:a16="http://schemas.microsoft.com/office/drawing/2014/main" id="{7108F010-3BB3-E7D4-6BBA-3797BBA5677C}"/>
              </a:ext>
            </a:extLst>
          </p:cNvPr>
          <p:cNvSpPr txBox="1"/>
          <p:nvPr/>
        </p:nvSpPr>
        <p:spPr>
          <a:xfrm>
            <a:off x="8530565" y="176079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1DD7285F-650A-77A8-F47F-DB3597B3B73D}"/>
              </a:ext>
            </a:extLst>
          </p:cNvPr>
          <p:cNvSpPr txBox="1"/>
          <p:nvPr/>
        </p:nvSpPr>
        <p:spPr>
          <a:xfrm>
            <a:off x="10944596" y="1844040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D03924C-573C-A847-D5A6-8560CB4BA560}"/>
              </a:ext>
            </a:extLst>
          </p:cNvPr>
          <p:cNvSpPr/>
          <p:nvPr/>
        </p:nvSpPr>
        <p:spPr>
          <a:xfrm>
            <a:off x="10972800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F21E4EB4-6554-5E12-4EFC-4DE42B63637E}"/>
              </a:ext>
            </a:extLst>
          </p:cNvPr>
          <p:cNvSpPr txBox="1"/>
          <p:nvPr/>
        </p:nvSpPr>
        <p:spPr>
          <a:xfrm>
            <a:off x="3834791" y="81127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0712CD-A401-A57A-C8E0-B990272BAEE1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DEUCE RT 95 Y-CROSS DIG</a:t>
            </a:r>
          </a:p>
        </p:txBody>
      </p:sp>
      <p:sp>
        <p:nvSpPr>
          <p:cNvPr id="26" name="SPEED OUT">
            <a:extLst>
              <a:ext uri="{FF2B5EF4-FFF2-40B4-BE49-F238E27FC236}">
                <a16:creationId xmlns:a16="http://schemas.microsoft.com/office/drawing/2014/main" id="{D9C46D0E-1C5D-8740-68D8-304DDD885811}"/>
              </a:ext>
            </a:extLst>
          </p:cNvPr>
          <p:cNvSpPr/>
          <p:nvPr/>
        </p:nvSpPr>
        <p:spPr>
          <a:xfrm>
            <a:off x="2991644" y="3834890"/>
            <a:ext cx="1261767" cy="1362709"/>
          </a:xfrm>
          <a:custGeom>
            <a:gdLst>
              <a:gd name="connsiteX0" fmla="*/ 1379220 w 1380816"/>
              <a:gd name="connsiteY0" fmla="*/ 1447800 h 1447800"/>
              <a:gd name="connsiteX1" fmla="*/ 1379220 w 1380816"/>
              <a:gd name="connsiteY1" fmla="*/ 723900 h 1447800"/>
              <a:gd name="connsiteX2" fmla="*/ 1380785 w 1380816"/>
              <a:gd name="connsiteY2" fmla="*/ 389558 h 1447800"/>
              <a:gd name="connsiteX3" fmla="*/ 1052749 w 1380816"/>
              <a:gd name="connsiteY3" fmla="*/ 883 h 1447800"/>
              <a:gd name="connsiteX4" fmla="*/ 0 w 1380816"/>
              <a:gd name="connsiteY4" fmla="*/ 0 h 1447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816" h="1447800">
                <a:moveTo>
                  <a:pt x="1379220" y="1447800"/>
                </a:moveTo>
                <a:lnTo>
                  <a:pt x="1379220" y="723900"/>
                </a:lnTo>
                <a:cubicBezTo>
                  <a:pt x="1380936" y="621546"/>
                  <a:pt x="1380861" y="489813"/>
                  <a:pt x="1380785" y="389558"/>
                </a:cubicBezTo>
                <a:cubicBezTo>
                  <a:pt x="1377342" y="191176"/>
                  <a:pt x="1238182" y="10052"/>
                  <a:pt x="1052749" y="883"/>
                </a:cubicBez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C1D2D371-F765-4279-0367-AFE5B69DD827}"/>
              </a:ext>
            </a:extLst>
          </p:cNvPr>
          <p:cNvSpPr txBox="1"/>
          <p:nvPr/>
        </p:nvSpPr>
        <p:spPr>
          <a:xfrm>
            <a:off x="2808764" y="335991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33D4684B-75DE-CDFC-EBCC-DF8D0AFC53BD}"/>
              </a:ext>
            </a:extLst>
          </p:cNvPr>
          <p:cNvSpPr txBox="1"/>
          <p:nvPr/>
        </p:nvSpPr>
        <p:spPr>
          <a:xfrm>
            <a:off x="4192165" y="4203824"/>
            <a:ext cx="1451351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STEP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&amp; ROLL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99666E-6950-03A8-FF55-0E7C8C00C13D}"/>
              </a:ext>
            </a:extLst>
          </p:cNvPr>
          <p:cNvSpPr/>
          <p:nvPr/>
        </p:nvSpPr>
        <p:spPr>
          <a:xfrm>
            <a:off x="407330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EB472A2-5909-923C-626B-7608322DAD37}"/>
              </a:ext>
            </a:extLst>
          </p:cNvPr>
          <p:cNvSpPr/>
          <p:nvPr/>
        </p:nvSpPr>
        <p:spPr>
          <a:xfrm flipH="1">
            <a:off x="1155698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1">
            <a:extLst>
              <a:ext uri="{FF2B5EF4-FFF2-40B4-BE49-F238E27FC236}">
                <a16:creationId xmlns:a16="http://schemas.microsoft.com/office/drawing/2014/main" id="{48201482-0E61-E048-C561-1FA32305FA01}"/>
              </a:ext>
            </a:extLst>
          </p:cNvPr>
          <p:cNvSpPr txBox="1"/>
          <p:nvPr/>
        </p:nvSpPr>
        <p:spPr>
          <a:xfrm flipH="1">
            <a:off x="999069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D9C23D4-07DC-D1A9-C11C-9FBEB11CDF22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3D3E62D-E0FC-782C-A5FC-03AFDC8D5D39}"/>
              </a:ext>
            </a:extLst>
          </p:cNvPr>
          <p:cNvCxnSpPr/>
          <p:nvPr/>
        </p:nvCxnSpPr>
        <p:spPr>
          <a:xfrm flipV="1">
            <a:off x="7696200" y="5451516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56707B7-A873-0A6B-CE29-B34357B95B84}"/>
              </a:ext>
            </a:extLst>
          </p:cNvPr>
          <p:cNvCxnSpPr/>
          <p:nvPr/>
        </p:nvCxnSpPr>
        <p:spPr>
          <a:xfrm>
            <a:off x="7947770" y="5451516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B SWING">
            <a:extLst>
              <a:ext uri="{FF2B5EF4-FFF2-40B4-BE49-F238E27FC236}">
                <a16:creationId xmlns:a16="http://schemas.microsoft.com/office/drawing/2014/main" id="{A21AD50D-ED56-2F23-1D37-2C97FF55DB59}"/>
              </a:ext>
            </a:extLst>
          </p:cNvPr>
          <p:cNvSpPr/>
          <p:nvPr/>
        </p:nvSpPr>
        <p:spPr>
          <a:xfrm>
            <a:off x="8106492" y="5342451"/>
            <a:ext cx="2447208" cy="352301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5">
            <a:extLst>
              <a:ext uri="{FF2B5EF4-FFF2-40B4-BE49-F238E27FC236}">
                <a16:creationId xmlns:a16="http://schemas.microsoft.com/office/drawing/2014/main" id="{E1F95DF0-B89C-0327-5383-B670D9F91AE4}"/>
              </a:ext>
            </a:extLst>
          </p:cNvPr>
          <p:cNvSpPr txBox="1"/>
          <p:nvPr/>
        </p:nvSpPr>
        <p:spPr>
          <a:xfrm>
            <a:off x="10332720" y="489477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B49161B-4552-2FEF-3380-730B26E16462}"/>
              </a:ext>
            </a:extLst>
          </p:cNvPr>
          <p:cNvSpPr/>
          <p:nvPr/>
        </p:nvSpPr>
        <p:spPr>
          <a:xfrm>
            <a:off x="4178300" y="1270000"/>
            <a:ext cx="4876800" cy="3594100"/>
          </a:xfrm>
          <a:custGeom>
            <a:gdLst>
              <a:gd name="csX0" fmla="*/ 4876800 w 4876800"/>
              <a:gd name="csY0" fmla="*/ 3594100 h 3594100"/>
              <a:gd name="csX1" fmla="*/ 3454400 w 4876800"/>
              <a:gd name="csY1" fmla="*/ 1358900 h 3594100"/>
              <a:gd name="csX2" fmla="*/ 0 w 4876800"/>
              <a:gd name="csY2" fmla="*/ 0 h 3594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876800" h="3594100">
                <a:moveTo>
                  <a:pt x="4876800" y="3594100"/>
                </a:moveTo>
                <a:lnTo>
                  <a:pt x="3454400" y="1358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3F61E32-B11F-C941-158E-39618B1454A5}"/>
              </a:ext>
            </a:extLst>
          </p:cNvPr>
          <p:cNvSpPr/>
          <p:nvPr/>
        </p:nvSpPr>
        <p:spPr>
          <a:xfrm>
            <a:off x="88639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99BA78C5-B588-8D2C-E98E-E1102728C58A}"/>
              </a:ext>
            </a:extLst>
          </p:cNvPr>
          <p:cNvSpPr txBox="1"/>
          <p:nvPr/>
        </p:nvSpPr>
        <p:spPr>
          <a:xfrm>
            <a:off x="7520878" y="2367787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02501C35-8DF7-A66A-9D18-A7D6C3BF4EB8}"/>
              </a:ext>
            </a:extLst>
          </p:cNvPr>
          <p:cNvSpPr txBox="1"/>
          <p:nvPr/>
        </p:nvSpPr>
        <p:spPr>
          <a:xfrm>
            <a:off x="3684045" y="1338684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</p:spTree>
    <p:extLst>
      <p:ext uri="{BB962C8B-B14F-4D97-AF65-F5344CB8AC3E}">
        <p14:creationId val="302480883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2026-01-25T11:23:08.953</cp:lastPrinted>
  <dcterms:created xsi:type="dcterms:W3CDTF">2026-01-25T16:23:08Z</dcterms:created>
  <dcterms:modified xsi:type="dcterms:W3CDTF">2026-01-25T16:23:08Z</dcterms:modified>
</cp:coreProperties>
</file>