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E2734DEC-813A-6CC8-8185-A8637ECEFA4C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CD3CD9-20F9-4527-BE55-97250148FA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0F7E86-383E-F4E7-8483-4F48D552A8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TREY RT 95 Y-CROSS DIG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8BE203-A21F-87A6-C3F7-FF0A39B520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80828308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7F95E60-47D3-4A52-A693-A3615F6A6F5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5B95F4C-717D-4741-AA96-3674BC3B2B4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43FA24B-C7EE-4EC1-82FE-B2E035FDD09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3E3ED71-5ADD-4C42-8D3B-B9DD54C9DB7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F922015-D263-4844-BFC5-0507EA08420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472EB462-451D-4F6D-A58A-FD7C75ECAC7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65B73944-17C0-430A-B675-FF98B60E93F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4CC64A82-02C9-44F0-BF09-0C5EA4A8D29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A5951DFA-A3DC-4764-8D46-B72C3F2B758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8B0B4E5-E8EC-4B60-A9F4-AC86CD12FF2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C992DC2-80B4-42C7-894B-D25F055563A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FBF039-5BB5-14BA-A82A-BEE8AA560BF4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C7D26A-A108-DB29-120D-5E691CB8CB64}"/>
              </a:ext>
            </a:extLst>
          </p:cNvPr>
          <p:cNvSpPr/>
          <p:nvPr/>
        </p:nvSpPr>
        <p:spPr>
          <a:xfrm>
            <a:off x="43289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787F342-ACA5-3BAE-382D-E4DFB77390AB}"/>
              </a:ext>
            </a:extLst>
          </p:cNvPr>
          <p:cNvSpPr/>
          <p:nvPr/>
        </p:nvSpPr>
        <p:spPr>
          <a:xfrm>
            <a:off x="48076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C703764-53CC-7B09-9460-DF345D9D8D24}"/>
              </a:ext>
            </a:extLst>
          </p:cNvPr>
          <p:cNvSpPr/>
          <p:nvPr/>
        </p:nvSpPr>
        <p:spPr>
          <a:xfrm>
            <a:off x="52864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49EDADB-613F-0DBC-257B-0E7BD9FB72DD}"/>
              </a:ext>
            </a:extLst>
          </p:cNvPr>
          <p:cNvSpPr/>
          <p:nvPr/>
        </p:nvSpPr>
        <p:spPr>
          <a:xfrm>
            <a:off x="38501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FC6EED3-F062-07B7-8E6B-1E017AE85826}"/>
              </a:ext>
            </a:extLst>
          </p:cNvPr>
          <p:cNvSpPr/>
          <p:nvPr/>
        </p:nvSpPr>
        <p:spPr>
          <a:xfrm>
            <a:off x="33714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D088E25-F4D3-14A3-EB7F-C07DFA07A55D}"/>
              </a:ext>
            </a:extLst>
          </p:cNvPr>
          <p:cNvSpPr/>
          <p:nvPr/>
        </p:nvSpPr>
        <p:spPr>
          <a:xfrm>
            <a:off x="43502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CAC5CD8-BB7E-1BF8-036D-A7CABA4AFFEC}"/>
              </a:ext>
            </a:extLst>
          </p:cNvPr>
          <p:cNvSpPr/>
          <p:nvPr/>
        </p:nvSpPr>
        <p:spPr>
          <a:xfrm>
            <a:off x="1765300" y="1485900"/>
            <a:ext cx="4191000" cy="3378200"/>
          </a:xfrm>
          <a:custGeom>
            <a:gdLst>
              <a:gd name="csX0" fmla="*/ 4191000 w 4191000"/>
              <a:gd name="csY0" fmla="*/ 3378200 h 3378200"/>
              <a:gd name="csX1" fmla="*/ 2692400 w 4191000"/>
              <a:gd name="csY1" fmla="*/ 1104900 h 3378200"/>
              <a:gd name="csX2" fmla="*/ 0 w 4191000"/>
              <a:gd name="csY2" fmla="*/ 0 h 33782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4191000" h="3378200">
                <a:moveTo>
                  <a:pt x="4191000" y="3378200"/>
                </a:moveTo>
                <a:lnTo>
                  <a:pt x="2692400" y="110490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728D097-032E-20F2-D06E-A44BCAC40960}"/>
              </a:ext>
            </a:extLst>
          </p:cNvPr>
          <p:cNvSpPr/>
          <p:nvPr/>
        </p:nvSpPr>
        <p:spPr>
          <a:xfrm>
            <a:off x="8836657" y="1807211"/>
            <a:ext cx="1511300" cy="3390900"/>
          </a:xfrm>
          <a:custGeom>
            <a:gdLst>
              <a:gd name="csX0" fmla="*/ 1511300 w 1511300"/>
              <a:gd name="csY0" fmla="*/ 3390900 h 3390900"/>
              <a:gd name="csX1" fmla="*/ 1511300 w 1511300"/>
              <a:gd name="csY1" fmla="*/ 825500 h 3390900"/>
              <a:gd name="csX2" fmla="*/ 304800 w 1511300"/>
              <a:gd name="csY2" fmla="*/ 0 h 3390900"/>
              <a:gd name="csX3" fmla="*/ 0 w 1511300"/>
              <a:gd name="csY3" fmla="*/ 444500 h 33909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511300" h="3390900">
                <a:moveTo>
                  <a:pt x="1511300" y="3390900"/>
                </a:moveTo>
                <a:lnTo>
                  <a:pt x="1511300" y="825500"/>
                </a:lnTo>
                <a:lnTo>
                  <a:pt x="304800" y="0"/>
                </a:lnTo>
                <a:lnTo>
                  <a:pt x="0" y="44450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4">
            <a:extLst>
              <a:ext uri="{FF2B5EF4-FFF2-40B4-BE49-F238E27FC236}">
                <a16:creationId xmlns:a16="http://schemas.microsoft.com/office/drawing/2014/main" id="{0AF02FCD-4C59-1F79-5584-9C728EC00DDA}"/>
              </a:ext>
            </a:extLst>
          </p:cNvPr>
          <p:cNvSpPr txBox="1"/>
          <p:nvPr/>
        </p:nvSpPr>
        <p:spPr>
          <a:xfrm>
            <a:off x="8436250" y="179926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8" name="2">
            <a:extLst>
              <a:ext uri="{FF2B5EF4-FFF2-40B4-BE49-F238E27FC236}">
                <a16:creationId xmlns:a16="http://schemas.microsoft.com/office/drawing/2014/main" id="{0F7419CB-6536-DCD1-280C-2CEBE296211B}"/>
              </a:ext>
            </a:extLst>
          </p:cNvPr>
          <p:cNvSpPr txBox="1"/>
          <p:nvPr/>
        </p:nvSpPr>
        <p:spPr>
          <a:xfrm>
            <a:off x="10250664" y="2384298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46BD270B-FF2E-C022-B2BC-4B434A3771F6}"/>
              </a:ext>
            </a:extLst>
          </p:cNvPr>
          <p:cNvSpPr txBox="1"/>
          <p:nvPr/>
        </p:nvSpPr>
        <p:spPr>
          <a:xfrm>
            <a:off x="8724450" y="147020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596AEDBC-53FC-0CE3-312F-8DBEA958B7F1}"/>
              </a:ext>
            </a:extLst>
          </p:cNvPr>
          <p:cNvSpPr txBox="1"/>
          <p:nvPr/>
        </p:nvSpPr>
        <p:spPr>
          <a:xfrm>
            <a:off x="8526746" y="222374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5332E0F-3CA7-2224-E53A-9C5CB709B13C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PS1">
            <a:extLst>
              <a:ext uri="{FF2B5EF4-FFF2-40B4-BE49-F238E27FC236}">
                <a16:creationId xmlns:a16="http://schemas.microsoft.com/office/drawing/2014/main" id="{35F45812-5512-DD38-1AE1-3F63EFF99427}"/>
              </a:ext>
            </a:extLst>
          </p:cNvPr>
          <p:cNvSpPr txBox="1"/>
          <p:nvPr/>
        </p:nvSpPr>
        <p:spPr>
          <a:xfrm>
            <a:off x="9812990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2" name="PS2">
            <a:extLst>
              <a:ext uri="{FF2B5EF4-FFF2-40B4-BE49-F238E27FC236}">
                <a16:creationId xmlns:a16="http://schemas.microsoft.com/office/drawing/2014/main" id="{92D8ACB3-981A-B7E9-515D-526AD9436079}"/>
              </a:ext>
            </a:extLst>
          </p:cNvPr>
          <p:cNvSpPr txBox="1"/>
          <p:nvPr/>
        </p:nvSpPr>
        <p:spPr>
          <a:xfrm>
            <a:off x="7188851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3" name="PS3">
            <a:extLst>
              <a:ext uri="{FF2B5EF4-FFF2-40B4-BE49-F238E27FC236}">
                <a16:creationId xmlns:a16="http://schemas.microsoft.com/office/drawing/2014/main" id="{1591DF3D-EE92-C486-89D5-44C8BECE6819}"/>
              </a:ext>
            </a:extLst>
          </p:cNvPr>
          <p:cNvSpPr txBox="1"/>
          <p:nvPr/>
        </p:nvSpPr>
        <p:spPr>
          <a:xfrm>
            <a:off x="5436570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13FC687-C4E0-FB56-505E-08DA52D38BAE}"/>
              </a:ext>
            </a:extLst>
          </p:cNvPr>
          <p:cNvSpPr/>
          <p:nvPr/>
        </p:nvSpPr>
        <p:spPr>
          <a:xfrm>
            <a:off x="57651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BS1">
            <a:extLst>
              <a:ext uri="{FF2B5EF4-FFF2-40B4-BE49-F238E27FC236}">
                <a16:creationId xmlns:a16="http://schemas.microsoft.com/office/drawing/2014/main" id="{B9BB6089-6D64-15DC-030D-8D32C96C0899}"/>
              </a:ext>
            </a:extLst>
          </p:cNvPr>
          <p:cNvSpPr txBox="1"/>
          <p:nvPr/>
        </p:nvSpPr>
        <p:spPr>
          <a:xfrm>
            <a:off x="1351280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DC47176-31FB-0276-7E6F-668F9CC14FA9}"/>
              </a:ext>
            </a:extLst>
          </p:cNvPr>
          <p:cNvSpPr/>
          <p:nvPr/>
        </p:nvSpPr>
        <p:spPr>
          <a:xfrm flipH="1">
            <a:off x="1155698" y="824824"/>
            <a:ext cx="742533" cy="410887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1">
            <a:extLst>
              <a:ext uri="{FF2B5EF4-FFF2-40B4-BE49-F238E27FC236}">
                <a16:creationId xmlns:a16="http://schemas.microsoft.com/office/drawing/2014/main" id="{8201CEFF-478B-0070-3C4F-B8D839D27CB8}"/>
              </a:ext>
            </a:extLst>
          </p:cNvPr>
          <p:cNvSpPr txBox="1"/>
          <p:nvPr/>
        </p:nvSpPr>
        <p:spPr>
          <a:xfrm flipH="1">
            <a:off x="999069" y="45906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BC186A4-2D5C-8A3C-2385-3F737F491BB8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BA06A091-892B-5E97-49CA-8DCCEFAF6ABB}"/>
              </a:ext>
            </a:extLst>
          </p:cNvPr>
          <p:cNvSpPr txBox="1"/>
          <p:nvPr/>
        </p:nvSpPr>
        <p:spPr>
          <a:xfrm>
            <a:off x="1582420" y="105054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0" name="RB SWING">
            <a:extLst>
              <a:ext uri="{FF2B5EF4-FFF2-40B4-BE49-F238E27FC236}">
                <a16:creationId xmlns:a16="http://schemas.microsoft.com/office/drawing/2014/main" id="{F8C8795B-569A-3177-5327-8D32C4572AFD}"/>
              </a:ext>
            </a:extLst>
          </p:cNvPr>
          <p:cNvSpPr/>
          <p:nvPr/>
        </p:nvSpPr>
        <p:spPr>
          <a:xfrm>
            <a:off x="5281058" y="5751782"/>
            <a:ext cx="4185925" cy="320039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5EA4B66-94CF-CA2F-36E5-E2245D4909FC}"/>
              </a:ext>
            </a:extLst>
          </p:cNvPr>
          <p:cNvSpPr/>
          <p:nvPr/>
        </p:nvSpPr>
        <p:spPr>
          <a:xfrm>
            <a:off x="5051564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1" name="3">
            <a:extLst>
              <a:ext uri="{FF2B5EF4-FFF2-40B4-BE49-F238E27FC236}">
                <a16:creationId xmlns:a16="http://schemas.microsoft.com/office/drawing/2014/main" id="{760B351C-753D-7047-11E3-C54713E96A5A}"/>
              </a:ext>
            </a:extLst>
          </p:cNvPr>
          <p:cNvSpPr txBox="1"/>
          <p:nvPr/>
        </p:nvSpPr>
        <p:spPr>
          <a:xfrm>
            <a:off x="5417324" y="175957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2" name="2">
            <a:extLst>
              <a:ext uri="{FF2B5EF4-FFF2-40B4-BE49-F238E27FC236}">
                <a16:creationId xmlns:a16="http://schemas.microsoft.com/office/drawing/2014/main" id="{5F90DE3D-2696-33ED-82F7-CCAA69F5C2A9}"/>
              </a:ext>
            </a:extLst>
          </p:cNvPr>
          <p:cNvSpPr txBox="1"/>
          <p:nvPr/>
        </p:nvSpPr>
        <p:spPr>
          <a:xfrm flipH="1">
            <a:off x="4511792" y="2384298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D54AFD84-11DE-CE68-E46E-23583FBC1B4E}"/>
              </a:ext>
            </a:extLst>
          </p:cNvPr>
          <p:cNvSpPr txBox="1"/>
          <p:nvPr/>
        </p:nvSpPr>
        <p:spPr>
          <a:xfrm flipH="1">
            <a:off x="1987131" y="1233426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15</a:t>
            </a:r>
          </a:p>
        </p:txBody>
      </p:sp>
      <p:sp>
        <p:nvSpPr>
          <p:cNvPr id="34" name="4">
            <a:extLst>
              <a:ext uri="{FF2B5EF4-FFF2-40B4-BE49-F238E27FC236}">
                <a16:creationId xmlns:a16="http://schemas.microsoft.com/office/drawing/2014/main" id="{4A7DCCF3-9B1F-380A-C00E-1FCB3DD917E7}"/>
              </a:ext>
            </a:extLst>
          </p:cNvPr>
          <p:cNvSpPr txBox="1"/>
          <p:nvPr/>
        </p:nvSpPr>
        <p:spPr>
          <a:xfrm>
            <a:off x="9204644" y="5280572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D397A9-17DC-E3F2-E96A-CE571483A6C2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TREY RT 95 Y-CROSS DIG</a:t>
            </a:r>
          </a:p>
        </p:txBody>
      </p:sp>
      <p:sp>
        <p:nvSpPr>
          <p:cNvPr id="13" name="DIG - 10 YDS">
            <a:extLst>
              <a:ext uri="{FF2B5EF4-FFF2-40B4-BE49-F238E27FC236}">
                <a16:creationId xmlns:a16="http://schemas.microsoft.com/office/drawing/2014/main" id="{81928A72-2CDB-8880-758A-CCF8017847D7}"/>
              </a:ext>
            </a:extLst>
          </p:cNvPr>
          <p:cNvSpPr/>
          <p:nvPr/>
        </p:nvSpPr>
        <p:spPr>
          <a:xfrm flipH="1">
            <a:off x="5604172" y="2223749"/>
            <a:ext cx="2103001" cy="3009325"/>
          </a:xfrm>
          <a:custGeom>
            <a:gdLst>
              <a:gd name="connsiteX0" fmla="*/ 12700 w 1860550"/>
              <a:gd name="connsiteY0" fmla="*/ 2374900 h 2374900"/>
              <a:gd name="connsiteX1" fmla="*/ 0 w 1860550"/>
              <a:gd name="connsiteY1" fmla="*/ 0 h 2374900"/>
              <a:gd name="connsiteX2" fmla="*/ 1860550 w 1860550"/>
              <a:gd name="connsiteY2" fmla="*/ 0 h 23749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0550" h="2374900">
                <a:moveTo>
                  <a:pt x="12700" y="2374900"/>
                </a:moveTo>
                <a:cubicBezTo>
                  <a:pt x="8467" y="1583267"/>
                  <a:pt x="4233" y="791633"/>
                  <a:pt x="0" y="0"/>
                </a:cubicBezTo>
                <a:lnTo>
                  <a:pt x="186055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4" name="2">
            <a:extLst>
              <a:ext uri="{FF2B5EF4-FFF2-40B4-BE49-F238E27FC236}">
                <a16:creationId xmlns:a16="http://schemas.microsoft.com/office/drawing/2014/main" id="{EDF2D858-76A8-E3F1-7DA2-9A020CFB589F}"/>
              </a:ext>
            </a:extLst>
          </p:cNvPr>
          <p:cNvSpPr txBox="1"/>
          <p:nvPr/>
        </p:nvSpPr>
        <p:spPr>
          <a:xfrm>
            <a:off x="7623370" y="2026920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94E0764-8377-F61E-66B0-237A64D848F3}"/>
              </a:ext>
            </a:extLst>
          </p:cNvPr>
          <p:cNvSpPr/>
          <p:nvPr/>
        </p:nvSpPr>
        <p:spPr>
          <a:xfrm>
            <a:off x="7525701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</p:spTree>
    <p:extLst>
      <p:ext uri="{BB962C8B-B14F-4D97-AF65-F5344CB8AC3E}">
        <p14:creationId val="400902972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22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2026-01-25T11:23:11.641</cp:lastPrinted>
  <dcterms:created xsi:type="dcterms:W3CDTF">2026-01-25T16:23:11Z</dcterms:created>
  <dcterms:modified xsi:type="dcterms:W3CDTF">2026-01-25T16:23:11Z</dcterms:modified>
</cp:coreProperties>
</file>