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9C04368F-BD51-1FA4-4E92-D3F3AF5DDA8B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231CBA-4C05-6C13-A1B3-345A68EFB0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693BB5-4A68-8852-03CD-14B4A0F6D8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LT 95 Y-CROSS DIG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2A2F1-AE5A-624B-2194-53FCB9D62B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64985723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C14F2A4-33BB-426F-9951-5EFDBDA771A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CFB0DD4-65C4-456E-A5D1-D4C88041663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A65DFC4-4631-4108-9125-39124067DDE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EBD907D-679E-4581-87A6-81AD65D809E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3880F94-9107-477C-8FC6-987C29031B7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8215EE5-0F2D-4112-8D82-4E06B85B22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E4952C76-6F40-44B9-9EEF-FCE4E9E3660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54D481E-EAB7-43F2-B7F7-DF780CEAD52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EC9976F5-DA11-4382-938F-94C0144D425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CF03432-120E-4B66-B2EF-CCEA7B42B23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89F0D64-B887-4812-9FD0-5649FC7E8EC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7C174A-5E54-54C7-0BD9-4CE1F2462F0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378CBC4-A31B-731A-7739-8F39D529AB61}"/>
              </a:ext>
            </a:extLst>
          </p:cNvPr>
          <p:cNvSpPr/>
          <p:nvPr/>
        </p:nvSpPr>
        <p:spPr>
          <a:xfrm flipH="1">
            <a:off x="7517725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F0A2919-2007-B993-9471-BAEFC0D0BDC6}"/>
              </a:ext>
            </a:extLst>
          </p:cNvPr>
          <p:cNvSpPr/>
          <p:nvPr/>
        </p:nvSpPr>
        <p:spPr>
          <a:xfrm flipH="1">
            <a:off x="703897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02D0BF3-FDC7-EDF8-75E1-CF5CC6E2A50A}"/>
              </a:ext>
            </a:extLst>
          </p:cNvPr>
          <p:cNvSpPr/>
          <p:nvPr/>
        </p:nvSpPr>
        <p:spPr>
          <a:xfrm flipH="1">
            <a:off x="656022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8B98352-F03C-A7A8-6FD1-B2D9125A8AD2}"/>
              </a:ext>
            </a:extLst>
          </p:cNvPr>
          <p:cNvSpPr/>
          <p:nvPr/>
        </p:nvSpPr>
        <p:spPr>
          <a:xfrm flipH="1">
            <a:off x="799647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239AEE0-A0BB-8E14-18A3-E7CF74001F3C}"/>
              </a:ext>
            </a:extLst>
          </p:cNvPr>
          <p:cNvSpPr/>
          <p:nvPr/>
        </p:nvSpPr>
        <p:spPr>
          <a:xfrm flipH="1">
            <a:off x="847522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06035D3-0662-A3B3-DB83-B5B4C86D9F90}"/>
              </a:ext>
            </a:extLst>
          </p:cNvPr>
          <p:cNvSpPr/>
          <p:nvPr/>
        </p:nvSpPr>
        <p:spPr>
          <a:xfrm flipH="1">
            <a:off x="7496412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3D0844-06CB-72CF-A343-58E4540C2E5A}"/>
              </a:ext>
            </a:extLst>
          </p:cNvPr>
          <p:cNvSpPr/>
          <p:nvPr/>
        </p:nvSpPr>
        <p:spPr>
          <a:xfrm flipH="1">
            <a:off x="6256097" y="1485900"/>
            <a:ext cx="4191000" cy="3378200"/>
          </a:xfrm>
          <a:custGeom>
            <a:gdLst>
              <a:gd name="csX0" fmla="*/ 4191000 w 4191000"/>
              <a:gd name="csY0" fmla="*/ 3378200 h 3378200"/>
              <a:gd name="csX1" fmla="*/ 2692400 w 4191000"/>
              <a:gd name="csY1" fmla="*/ 1104900 h 3378200"/>
              <a:gd name="csX2" fmla="*/ 0 w 4191000"/>
              <a:gd name="csY2" fmla="*/ 0 h 3378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191000" h="3378200">
                <a:moveTo>
                  <a:pt x="4191000" y="3378200"/>
                </a:moveTo>
                <a:lnTo>
                  <a:pt x="2692400" y="1104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D202100-75F7-1DD1-29C1-647C34D8EF52}"/>
              </a:ext>
            </a:extLst>
          </p:cNvPr>
          <p:cNvSpPr/>
          <p:nvPr/>
        </p:nvSpPr>
        <p:spPr>
          <a:xfrm flipH="1">
            <a:off x="1864440" y="1807211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5CD87F81-5F76-3EBF-1981-37F17329757F}"/>
              </a:ext>
            </a:extLst>
          </p:cNvPr>
          <p:cNvSpPr txBox="1"/>
          <p:nvPr/>
        </p:nvSpPr>
        <p:spPr>
          <a:xfrm flipH="1">
            <a:off x="3410387" y="179926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549E9B84-793A-4012-56A9-A8929F5E8154}"/>
              </a:ext>
            </a:extLst>
          </p:cNvPr>
          <p:cNvSpPr txBox="1"/>
          <p:nvPr/>
        </p:nvSpPr>
        <p:spPr>
          <a:xfrm flipH="1">
            <a:off x="1219200" y="23842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B3DB39C4-675F-3C3B-740D-3E496E28A6DA}"/>
              </a:ext>
            </a:extLst>
          </p:cNvPr>
          <p:cNvSpPr txBox="1"/>
          <p:nvPr/>
        </p:nvSpPr>
        <p:spPr>
          <a:xfrm flipH="1">
            <a:off x="2745414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96852531-E390-1FC7-BF5D-376DD8913870}"/>
              </a:ext>
            </a:extLst>
          </p:cNvPr>
          <p:cNvSpPr txBox="1"/>
          <p:nvPr/>
        </p:nvSpPr>
        <p:spPr>
          <a:xfrm flipH="1">
            <a:off x="2943118" y="22237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2DDE9B1-2900-4156-1A23-66718BBD302B}"/>
              </a:ext>
            </a:extLst>
          </p:cNvPr>
          <p:cNvSpPr/>
          <p:nvPr/>
        </p:nvSpPr>
        <p:spPr>
          <a:xfrm flipH="1">
            <a:off x="1696797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080F1382-5DB6-F319-4224-5F6BF95D512F}"/>
              </a:ext>
            </a:extLst>
          </p:cNvPr>
          <p:cNvSpPr txBox="1"/>
          <p:nvPr/>
        </p:nvSpPr>
        <p:spPr>
          <a:xfrm flipH="1">
            <a:off x="135994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3C0E1B6F-6D87-1C3D-C4F9-A543C40BEE35}"/>
              </a:ext>
            </a:extLst>
          </p:cNvPr>
          <p:cNvSpPr txBox="1"/>
          <p:nvPr/>
        </p:nvSpPr>
        <p:spPr>
          <a:xfrm flipH="1">
            <a:off x="3984086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7FD64E21-D0BF-A5C5-A96D-82744C10B6E6}"/>
              </a:ext>
            </a:extLst>
          </p:cNvPr>
          <p:cNvSpPr txBox="1"/>
          <p:nvPr/>
        </p:nvSpPr>
        <p:spPr>
          <a:xfrm flipH="1">
            <a:off x="5736367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503C88F-1637-15B2-4CD2-0D3D778E7E04}"/>
              </a:ext>
            </a:extLst>
          </p:cNvPr>
          <p:cNvSpPr/>
          <p:nvPr/>
        </p:nvSpPr>
        <p:spPr>
          <a:xfrm flipH="1">
            <a:off x="608147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28D62D2F-2588-95EE-62ED-CB0185542274}"/>
              </a:ext>
            </a:extLst>
          </p:cNvPr>
          <p:cNvSpPr txBox="1"/>
          <p:nvPr/>
        </p:nvSpPr>
        <p:spPr>
          <a:xfrm flipH="1">
            <a:off x="9821657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A6C449F5-B2DC-8231-8BA1-23279C3492EB}"/>
              </a:ext>
            </a:extLst>
          </p:cNvPr>
          <p:cNvSpPr/>
          <p:nvPr/>
        </p:nvSpPr>
        <p:spPr>
          <a:xfrm>
            <a:off x="10314166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39DCA55D-09BE-A75A-A73D-388EA6DDF47C}"/>
              </a:ext>
            </a:extLst>
          </p:cNvPr>
          <p:cNvSpPr txBox="1"/>
          <p:nvPr/>
        </p:nvSpPr>
        <p:spPr>
          <a:xfrm>
            <a:off x="10847568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FAFA7E5-D513-8AA8-902F-447F6433DC0D}"/>
              </a:ext>
            </a:extLst>
          </p:cNvPr>
          <p:cNvSpPr/>
          <p:nvPr/>
        </p:nvSpPr>
        <p:spPr>
          <a:xfrm flipH="1">
            <a:off x="10170237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1C5B6050-6634-1F98-BABA-3107E4625DFF}"/>
              </a:ext>
            </a:extLst>
          </p:cNvPr>
          <p:cNvSpPr txBox="1"/>
          <p:nvPr/>
        </p:nvSpPr>
        <p:spPr>
          <a:xfrm flipH="1">
            <a:off x="10264217" y="105054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198E134E-1120-D0CB-BD0F-83536B640B72}"/>
              </a:ext>
            </a:extLst>
          </p:cNvPr>
          <p:cNvSpPr/>
          <p:nvPr/>
        </p:nvSpPr>
        <p:spPr>
          <a:xfrm flipH="1">
            <a:off x="2745414" y="5751782"/>
            <a:ext cx="4185925" cy="320039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45AB02F-00C0-BCEB-1017-D21291C38B71}"/>
              </a:ext>
            </a:extLst>
          </p:cNvPr>
          <p:cNvSpPr/>
          <p:nvPr/>
        </p:nvSpPr>
        <p:spPr>
          <a:xfrm flipH="1">
            <a:off x="6795073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92394F98-1636-5AB0-C0EA-BF686CCD2C4B}"/>
              </a:ext>
            </a:extLst>
          </p:cNvPr>
          <p:cNvSpPr txBox="1"/>
          <p:nvPr/>
        </p:nvSpPr>
        <p:spPr>
          <a:xfrm flipH="1">
            <a:off x="6429313" y="175957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6FAD537D-E569-CE82-0906-F7A74DC60744}"/>
              </a:ext>
            </a:extLst>
          </p:cNvPr>
          <p:cNvSpPr txBox="1"/>
          <p:nvPr/>
        </p:nvSpPr>
        <p:spPr>
          <a:xfrm>
            <a:off x="7263096" y="238429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3EDAA279-2BEB-6027-05CB-14E3252B89E8}"/>
              </a:ext>
            </a:extLst>
          </p:cNvPr>
          <p:cNvSpPr txBox="1"/>
          <p:nvPr/>
        </p:nvSpPr>
        <p:spPr>
          <a:xfrm>
            <a:off x="9787757" y="1233426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5950B1D2-2287-0BBF-7287-E9DB94A02281}"/>
              </a:ext>
            </a:extLst>
          </p:cNvPr>
          <p:cNvSpPr txBox="1"/>
          <p:nvPr/>
        </p:nvSpPr>
        <p:spPr>
          <a:xfrm flipH="1">
            <a:off x="2641993" y="528057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EEDFB61-31B6-DCF1-F750-F1E3D2CB8075}"/>
              </a:ext>
            </a:extLst>
          </p:cNvPr>
          <p:cNvSpPr txBox="1"/>
          <p:nvPr/>
        </p:nvSpPr>
        <p:spPr>
          <a:xfrm flipH="1">
            <a:off x="7907097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TREY LT 95 Y-CROSS DIG</a:t>
            </a:r>
          </a:p>
        </p:txBody>
      </p:sp>
      <p:sp>
        <p:nvSpPr>
          <p:cNvPr id="13" name="DIG - 10 YDS">
            <a:extLst>
              <a:ext uri="{FF2B5EF4-FFF2-40B4-BE49-F238E27FC236}">
                <a16:creationId xmlns:a16="http://schemas.microsoft.com/office/drawing/2014/main" id="{5BA636C0-9392-3332-DDDB-5D02BCB5C683}"/>
              </a:ext>
            </a:extLst>
          </p:cNvPr>
          <p:cNvSpPr/>
          <p:nvPr/>
        </p:nvSpPr>
        <p:spPr>
          <a:xfrm>
            <a:off x="4505224" y="2223749"/>
            <a:ext cx="2103001" cy="3009325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2">
            <a:extLst>
              <a:ext uri="{FF2B5EF4-FFF2-40B4-BE49-F238E27FC236}">
                <a16:creationId xmlns:a16="http://schemas.microsoft.com/office/drawing/2014/main" id="{B35A64CF-8BC5-ABBD-6AF4-4F9F09F43168}"/>
              </a:ext>
            </a:extLst>
          </p:cNvPr>
          <p:cNvSpPr txBox="1"/>
          <p:nvPr/>
        </p:nvSpPr>
        <p:spPr>
          <a:xfrm flipH="1">
            <a:off x="3846494" y="2026920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8543F30-4256-6138-7108-F91232F50204}"/>
              </a:ext>
            </a:extLst>
          </p:cNvPr>
          <p:cNvSpPr/>
          <p:nvPr/>
        </p:nvSpPr>
        <p:spPr>
          <a:xfrm flipH="1">
            <a:off x="4320936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</p:spTree>
    <p:extLst>
      <p:ext uri="{BB962C8B-B14F-4D97-AF65-F5344CB8AC3E}">
        <p14:creationId val="1327955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22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2026-01-25T11:23:12.149</cp:lastPrinted>
  <dcterms:created xsi:type="dcterms:W3CDTF">2026-01-25T16:23:12Z</dcterms:created>
  <dcterms:modified xsi:type="dcterms:W3CDTF">2026-01-25T16:23:12Z</dcterms:modified>
</cp:coreProperties>
</file>