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RT 90 Y SHALLOW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08433463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7FCB9DE-E4B7-4BE8-90F2-84D182D1D3A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A36A79B-FEE9-4E61-91A3-D8B5A511A59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C701A54-B1FE-431D-BBED-572AD775511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D9DE676-DDA7-42E1-BA86-33C54335198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8CB927F-4FC6-468E-BBFE-40B22A97C8D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EDB4A61-170A-468B-AF81-0D9994D2344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2E683DB7-4440-4DD2-9431-CF53D1CA41B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B7A04D9A-047A-4315-BAD8-40827716763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004F8DE0-3C0C-4076-9822-510141434B2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88E4CD0-81A1-4956-8979-A587B60D7FD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327F4C2-4BCB-40F0-8704-A8C6EF13E7D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67249F6-91F1-D0EB-BD58-C8E279B6B61A}"/>
              </a:ext>
            </a:extLst>
          </p:cNvPr>
          <p:cNvSpPr/>
          <p:nvPr/>
        </p:nvSpPr>
        <p:spPr>
          <a:xfrm>
            <a:off x="74277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95AD3EA-662A-7B8A-04C1-40497D151DE1}"/>
              </a:ext>
            </a:extLst>
          </p:cNvPr>
          <p:cNvSpPr/>
          <p:nvPr/>
        </p:nvSpPr>
        <p:spPr>
          <a:xfrm>
            <a:off x="79064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6384838-C94A-C7EC-CAA0-066A164F7DC1}"/>
              </a:ext>
            </a:extLst>
          </p:cNvPr>
          <p:cNvSpPr/>
          <p:nvPr/>
        </p:nvSpPr>
        <p:spPr>
          <a:xfrm>
            <a:off x="83852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89DB4B5-5EDD-5367-B3EA-0F622C9087D1}"/>
              </a:ext>
            </a:extLst>
          </p:cNvPr>
          <p:cNvSpPr/>
          <p:nvPr/>
        </p:nvSpPr>
        <p:spPr>
          <a:xfrm>
            <a:off x="69489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39E81C5-5695-4AD7-568C-AB6B3F70A88D}"/>
              </a:ext>
            </a:extLst>
          </p:cNvPr>
          <p:cNvSpPr/>
          <p:nvPr/>
        </p:nvSpPr>
        <p:spPr>
          <a:xfrm>
            <a:off x="64702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DDC4176-09F1-2DB0-D0B2-D98505D17208}"/>
              </a:ext>
            </a:extLst>
          </p:cNvPr>
          <p:cNvSpPr/>
          <p:nvPr/>
        </p:nvSpPr>
        <p:spPr>
          <a:xfrm>
            <a:off x="74490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D166DDE-F109-8FE3-546B-774E5F5BDB4F}"/>
              </a:ext>
            </a:extLst>
          </p:cNvPr>
          <p:cNvSpPr/>
          <p:nvPr/>
        </p:nvSpPr>
        <p:spPr>
          <a:xfrm>
            <a:off x="4866163" y="3738880"/>
            <a:ext cx="4165600" cy="1117600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1">
            <a:extLst>
              <a:ext uri="{FF2B5EF4-FFF2-40B4-BE49-F238E27FC236}">
                <a16:creationId xmlns:a16="http://schemas.microsoft.com/office/drawing/2014/main" id="{80F1DF56-56C4-B762-022B-8FB92EDCD664}"/>
              </a:ext>
            </a:extLst>
          </p:cNvPr>
          <p:cNvSpPr txBox="1"/>
          <p:nvPr/>
        </p:nvSpPr>
        <p:spPr>
          <a:xfrm>
            <a:off x="4579143" y="327596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6" name="PS2">
            <a:extLst>
              <a:ext uri="{FF2B5EF4-FFF2-40B4-BE49-F238E27FC236}">
                <a16:creationId xmlns:a16="http://schemas.microsoft.com/office/drawing/2014/main" id="{0581A4A7-3A2C-5ED5-71E8-3ADEEA3C0EC7}"/>
              </a:ext>
            </a:extLst>
          </p:cNvPr>
          <p:cNvSpPr txBox="1"/>
          <p:nvPr/>
        </p:nvSpPr>
        <p:spPr>
          <a:xfrm>
            <a:off x="8545487" y="50025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7" name="2">
            <a:extLst>
              <a:ext uri="{FF2B5EF4-FFF2-40B4-BE49-F238E27FC236}">
                <a16:creationId xmlns:a16="http://schemas.microsoft.com/office/drawing/2014/main" id="{CFD36322-9D0A-00FC-CC2B-E3B888802A86}"/>
              </a:ext>
            </a:extLst>
          </p:cNvPr>
          <p:cNvSpPr txBox="1"/>
          <p:nvPr/>
        </p:nvSpPr>
        <p:spPr>
          <a:xfrm>
            <a:off x="4814850" y="3821388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3D45280-1322-21ED-456D-105EDA874611}"/>
              </a:ext>
            </a:extLst>
          </p:cNvPr>
          <p:cNvSpPr/>
          <p:nvPr/>
        </p:nvSpPr>
        <p:spPr>
          <a:xfrm>
            <a:off x="88639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667B6E2-D0A2-7DC7-C466-D17AEB4AB410}"/>
              </a:ext>
            </a:extLst>
          </p:cNvPr>
          <p:cNvSpPr/>
          <p:nvPr/>
        </p:nvSpPr>
        <p:spPr>
          <a:xfrm>
            <a:off x="10418921" y="590668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PS1">
            <a:extLst>
              <a:ext uri="{FF2B5EF4-FFF2-40B4-BE49-F238E27FC236}">
                <a16:creationId xmlns:a16="http://schemas.microsoft.com/office/drawing/2014/main" id="{23C76A66-743D-3624-1B9B-2FECD39B95D3}"/>
              </a:ext>
            </a:extLst>
          </p:cNvPr>
          <p:cNvSpPr txBox="1"/>
          <p:nvPr/>
        </p:nvSpPr>
        <p:spPr>
          <a:xfrm>
            <a:off x="9915056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C5DD9FB7-D716-A97A-FED2-DC40D0FD7E05}"/>
              </a:ext>
            </a:extLst>
          </p:cNvPr>
          <p:cNvSpPr txBox="1"/>
          <p:nvPr/>
        </p:nvSpPr>
        <p:spPr>
          <a:xfrm>
            <a:off x="10538390" y="147516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3CA55E7-FEFE-6681-098A-0ED57A117B3F}"/>
              </a:ext>
            </a:extLst>
          </p:cNvPr>
          <p:cNvSpPr/>
          <p:nvPr/>
        </p:nvSpPr>
        <p:spPr>
          <a:xfrm>
            <a:off x="10251906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054AD95-71B6-9B91-109A-A2A72A5A0754}"/>
              </a:ext>
            </a:extLst>
          </p:cNvPr>
          <p:cNvSpPr/>
          <p:nvPr/>
        </p:nvSpPr>
        <p:spPr>
          <a:xfrm>
            <a:off x="4251246" y="2207379"/>
            <a:ext cx="2438400" cy="3018789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95666FA-3EAE-2481-768C-E965A93FF9BD}"/>
              </a:ext>
            </a:extLst>
          </p:cNvPr>
          <p:cNvSpPr/>
          <p:nvPr/>
        </p:nvSpPr>
        <p:spPr>
          <a:xfrm>
            <a:off x="1854200" y="508000"/>
            <a:ext cx="2667000" cy="4381500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2">
            <a:extLst>
              <a:ext uri="{FF2B5EF4-FFF2-40B4-BE49-F238E27FC236}">
                <a16:creationId xmlns:a16="http://schemas.microsoft.com/office/drawing/2014/main" id="{B08357B4-8159-7D33-12F3-673E199F76E8}"/>
              </a:ext>
            </a:extLst>
          </p:cNvPr>
          <p:cNvSpPr txBox="1"/>
          <p:nvPr/>
        </p:nvSpPr>
        <p:spPr>
          <a:xfrm>
            <a:off x="6489164" y="173489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4" name="3">
            <a:extLst>
              <a:ext uri="{FF2B5EF4-FFF2-40B4-BE49-F238E27FC236}">
                <a16:creationId xmlns:a16="http://schemas.microsoft.com/office/drawing/2014/main" id="{CA1577A1-3B8E-B408-C1D6-8301290E7B18}"/>
              </a:ext>
            </a:extLst>
          </p:cNvPr>
          <p:cNvSpPr txBox="1"/>
          <p:nvPr/>
        </p:nvSpPr>
        <p:spPr>
          <a:xfrm>
            <a:off x="4480560" y="10098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5" name="BS1">
            <a:extLst>
              <a:ext uri="{FF2B5EF4-FFF2-40B4-BE49-F238E27FC236}">
                <a16:creationId xmlns:a16="http://schemas.microsoft.com/office/drawing/2014/main" id="{29F0A0E3-4C6E-A5C7-CA53-049E8ACD1176}"/>
              </a:ext>
            </a:extLst>
          </p:cNvPr>
          <p:cNvSpPr txBox="1"/>
          <p:nvPr/>
        </p:nvSpPr>
        <p:spPr>
          <a:xfrm>
            <a:off x="1334470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6" name="BS2">
            <a:extLst>
              <a:ext uri="{FF2B5EF4-FFF2-40B4-BE49-F238E27FC236}">
                <a16:creationId xmlns:a16="http://schemas.microsoft.com/office/drawing/2014/main" id="{E673D0D3-5E50-43DF-F175-00747AC08376}"/>
              </a:ext>
            </a:extLst>
          </p:cNvPr>
          <p:cNvSpPr txBox="1"/>
          <p:nvPr/>
        </p:nvSpPr>
        <p:spPr>
          <a:xfrm>
            <a:off x="3672979" y="53328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7" name="2">
            <a:extLst>
              <a:ext uri="{FF2B5EF4-FFF2-40B4-BE49-F238E27FC236}">
                <a16:creationId xmlns:a16="http://schemas.microsoft.com/office/drawing/2014/main" id="{246C9D68-2FE2-42E9-728C-7F0E17A779A6}"/>
              </a:ext>
            </a:extLst>
          </p:cNvPr>
          <p:cNvSpPr txBox="1"/>
          <p:nvPr/>
        </p:nvSpPr>
        <p:spPr>
          <a:xfrm>
            <a:off x="3730922" y="2024499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C7AA7CE3-507E-5D31-DF7D-4E548DBA3B7A}"/>
              </a:ext>
            </a:extLst>
          </p:cNvPr>
          <p:cNvSpPr txBox="1"/>
          <p:nvPr/>
        </p:nvSpPr>
        <p:spPr>
          <a:xfrm>
            <a:off x="1307075" y="199517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70A49A6-5F95-71F7-9340-45FBD2F20F39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DEUCE RT 90 Y SHALLOW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8BA57AF-7A80-44F2-7BCC-4A4D717C5E64}"/>
              </a:ext>
            </a:extLst>
          </p:cNvPr>
          <p:cNvSpPr/>
          <p:nvPr/>
        </p:nvSpPr>
        <p:spPr>
          <a:xfrm>
            <a:off x="407330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A3C47FC-5E93-4F5D-A481-911983A62D20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D9083F3-A29D-3CB1-DD3C-C3AF2B6B12AE}"/>
              </a:ext>
            </a:extLst>
          </p:cNvPr>
          <p:cNvGrpSpPr/>
          <p:nvPr/>
        </p:nvGrpSpPr>
        <p:grpSpPr>
          <a:xfrm>
            <a:off x="7652038" y="5419765"/>
            <a:ext cx="580461" cy="930419"/>
            <a:chOff x="6085476" y="2513126"/>
            <a:chExt cx="580461" cy="930419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392B613-FD75-6E47-BA2F-ED1338C1BE97}"/>
                </a:ext>
              </a:extLst>
            </p:cNvPr>
            <p:cNvCxnSpPr/>
            <p:nvPr/>
          </p:nvCxnSpPr>
          <p:spPr>
            <a:xfrm flipV="1">
              <a:off x="6085476" y="2527671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A37DE401-3519-ACA8-A103-B66CE38E0A3D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B FLAT">
            <a:extLst>
              <a:ext uri="{FF2B5EF4-FFF2-40B4-BE49-F238E27FC236}">
                <a16:creationId xmlns:a16="http://schemas.microsoft.com/office/drawing/2014/main" id="{A4E493AD-2B60-09D0-D4A9-1F1B33DF2B61}"/>
              </a:ext>
            </a:extLst>
          </p:cNvPr>
          <p:cNvSpPr/>
          <p:nvPr/>
        </p:nvSpPr>
        <p:spPr>
          <a:xfrm>
            <a:off x="8090598" y="4104438"/>
            <a:ext cx="3688299" cy="1315327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4" name="4">
            <a:extLst>
              <a:ext uri="{FF2B5EF4-FFF2-40B4-BE49-F238E27FC236}">
                <a16:creationId xmlns:a16="http://schemas.microsoft.com/office/drawing/2014/main" id="{24882B32-5A80-096C-6486-125901547EEF}"/>
              </a:ext>
            </a:extLst>
          </p:cNvPr>
          <p:cNvSpPr txBox="1"/>
          <p:nvPr/>
        </p:nvSpPr>
        <p:spPr>
          <a:xfrm>
            <a:off x="11565537" y="360317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AF02E60F-41C4-27D9-E58D-E4BC29166E58}"/>
              </a:ext>
            </a:extLst>
          </p:cNvPr>
          <p:cNvSpPr txBox="1"/>
          <p:nvPr/>
        </p:nvSpPr>
        <p:spPr>
          <a:xfrm>
            <a:off x="11054808" y="4167060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5318D49-F436-F8FB-3837-608D1717EFE4}"/>
              </a:ext>
            </a:extLst>
          </p:cNvPr>
          <p:cNvSpPr/>
          <p:nvPr/>
        </p:nvSpPr>
        <p:spPr>
          <a:xfrm>
            <a:off x="744902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</p:spTree>
    <p:extLst>
      <p:ext uri="{BB962C8B-B14F-4D97-AF65-F5344CB8AC3E}">
        <p14:creationId val="4063115862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2026-01-25T11:22:55.674</cp:lastPrinted>
  <dcterms:created xsi:type="dcterms:W3CDTF">2026-01-25T16:22:55Z</dcterms:created>
  <dcterms:modified xsi:type="dcterms:W3CDTF">2026-01-25T16:22:55Z</dcterms:modified>
</cp:coreProperties>
</file>