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RT 617 FADE OUT (RT)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71752299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5F1FE57-B2EC-4801-8101-2EEAAAD16FB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F3007FE-8BBB-46FD-8F0F-6BF6D8EABE3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BD85292-C2E9-4097-BA65-6839CB105AC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8E9DEB5-DA7D-4CDF-ACF8-D27B97BE394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33A56D8-2C46-4637-B519-2A119217696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6C444F47-E2AB-4A98-9F80-10A8581B5A0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47D9143B-9552-4960-9BB9-9B6D9FFC6E8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385D1C0E-8958-4841-9F2D-21D43F240C1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F09FBBCB-BA96-47E0-A7DC-7E3CD25ABA5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482BE5D-40D3-4974-AC16-6222BE70C3E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D0C17D99-A046-415B-A496-C15CC2DDA97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RB SWING">
            <a:extLst>
              <a:ext uri="{FF2B5EF4-FFF2-40B4-BE49-F238E27FC236}">
                <a16:creationId xmlns:a16="http://schemas.microsoft.com/office/drawing/2014/main" id="{9A49160A-947D-E552-C3AD-91D6B217C33C}"/>
              </a:ext>
            </a:extLst>
          </p:cNvPr>
          <p:cNvSpPr/>
          <p:nvPr/>
        </p:nvSpPr>
        <p:spPr>
          <a:xfrm flipH="1">
            <a:off x="3522561" y="5746468"/>
            <a:ext cx="3406132" cy="252733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SLANT">
            <a:extLst>
              <a:ext uri="{FF2B5EF4-FFF2-40B4-BE49-F238E27FC236}">
                <a16:creationId xmlns:a16="http://schemas.microsoft.com/office/drawing/2014/main" id="{3E50E780-3D80-960C-057C-D59EB6761522}"/>
              </a:ext>
            </a:extLst>
          </p:cNvPr>
          <p:cNvSpPr/>
          <p:nvPr/>
        </p:nvSpPr>
        <p:spPr>
          <a:xfrm>
            <a:off x="1859279" y="3440964"/>
            <a:ext cx="1021080" cy="1453021"/>
          </a:xfrm>
          <a:custGeom>
            <a:gdLst>
              <a:gd name="connsiteX0" fmla="*/ 0 w 1021080"/>
              <a:gd name="connsiteY0" fmla="*/ 2060100 h 2060100"/>
              <a:gd name="connsiteX1" fmla="*/ 0 w 1021080"/>
              <a:gd name="connsiteY1" fmla="*/ 656239 h 2060100"/>
              <a:gd name="connsiteX2" fmla="*/ 1021080 w 1021080"/>
              <a:gd name="connsiteY2" fmla="*/ 0 h 20601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1080" h="2060100">
                <a:moveTo>
                  <a:pt x="0" y="2060100"/>
                </a:moveTo>
                <a:lnTo>
                  <a:pt x="0" y="656239"/>
                </a:lnTo>
                <a:lnTo>
                  <a:pt x="1021080" y="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1" name="SLANT">
            <a:extLst>
              <a:ext uri="{FF2B5EF4-FFF2-40B4-BE49-F238E27FC236}">
                <a16:creationId xmlns:a16="http://schemas.microsoft.com/office/drawing/2014/main" id="{3E50E780-3D80-960C-057C-D59EB6761522}"/>
              </a:ext>
            </a:extLst>
          </p:cNvPr>
          <p:cNvSpPr/>
          <p:nvPr/>
        </p:nvSpPr>
        <p:spPr>
          <a:xfrm>
            <a:off x="4256186" y="3732388"/>
            <a:ext cx="1021080" cy="1453021"/>
          </a:xfrm>
          <a:custGeom>
            <a:gdLst>
              <a:gd name="connsiteX0" fmla="*/ 0 w 1021080"/>
              <a:gd name="connsiteY0" fmla="*/ 2060100 h 2060100"/>
              <a:gd name="connsiteX1" fmla="*/ 0 w 1021080"/>
              <a:gd name="connsiteY1" fmla="*/ 656239 h 2060100"/>
              <a:gd name="connsiteX2" fmla="*/ 1021080 w 1021080"/>
              <a:gd name="connsiteY2" fmla="*/ 0 h 20601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1080" h="2060100">
                <a:moveTo>
                  <a:pt x="0" y="2060100"/>
                </a:moveTo>
                <a:lnTo>
                  <a:pt x="0" y="656239"/>
                </a:lnTo>
                <a:lnTo>
                  <a:pt x="1021080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0" name="OUT - 5 YDS">
            <a:extLst>
              <a:ext uri="{FF2B5EF4-FFF2-40B4-BE49-F238E27FC236}">
                <a16:creationId xmlns:a16="http://schemas.microsoft.com/office/drawing/2014/main" id="{D991DE6D-42DD-138C-7009-8F3BC6F004E4}"/>
              </a:ext>
            </a:extLst>
          </p:cNvPr>
          <p:cNvSpPr/>
          <p:nvPr/>
        </p:nvSpPr>
        <p:spPr>
          <a:xfrm>
            <a:off x="9046842" y="3631575"/>
            <a:ext cx="990600" cy="1233794"/>
          </a:xfrm>
          <a:custGeom>
            <a:gdLst>
              <a:gd name="connsiteX0" fmla="*/ 0 w 990600"/>
              <a:gd name="connsiteY0" fmla="*/ 1028700 h 1028700"/>
              <a:gd name="connsiteX1" fmla="*/ 0 w 990600"/>
              <a:gd name="connsiteY1" fmla="*/ 0 h 1028700"/>
              <a:gd name="connsiteX2" fmla="*/ 990600 w 990600"/>
              <a:gd name="connsiteY2" fmla="*/ 0 h 1028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0600" h="1028700">
                <a:moveTo>
                  <a:pt x="0" y="1028700"/>
                </a:moveTo>
                <a:lnTo>
                  <a:pt x="0" y="0"/>
                </a:lnTo>
                <a:lnTo>
                  <a:pt x="990600" y="0"/>
                </a:lnTo>
              </a:path>
            </a:pathLst>
          </a:custGeom>
          <a:noFill/>
          <a:ln w="38100" cap="rnd">
            <a:solidFill>
              <a:srgbClr val="00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9" name="FADE / GO">
            <a:extLst>
              <a:ext uri="{FF2B5EF4-FFF2-40B4-BE49-F238E27FC236}">
                <a16:creationId xmlns:a16="http://schemas.microsoft.com/office/drawing/2014/main" id="{939D902E-3B6C-F962-C1EF-0FCE40F97647}"/>
              </a:ext>
            </a:extLst>
          </p:cNvPr>
          <p:cNvSpPr/>
          <p:nvPr/>
        </p:nvSpPr>
        <p:spPr>
          <a:xfrm flipH="1">
            <a:off x="10332720" y="601579"/>
            <a:ext cx="726852" cy="4612446"/>
          </a:xfrm>
          <a:custGeom>
            <a:gdLst>
              <a:gd name="connsiteX0" fmla="*/ 856884 w 856884"/>
              <a:gd name="connsiteY0" fmla="*/ 11850 h 11850"/>
              <a:gd name="connsiteX1" fmla="*/ 6884 w 856884"/>
              <a:gd name="connsiteY1" fmla="*/ 0 h 118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6884" h="11850">
                <a:moveTo>
                  <a:pt x="856884" y="11850"/>
                </a:moveTo>
                <a:cubicBezTo>
                  <a:pt x="6028" y="9307"/>
                  <a:pt x="-22594" y="3411"/>
                  <a:pt x="6884" y="0"/>
                </a:cubicBezTo>
              </a:path>
            </a:pathLst>
          </a:custGeom>
          <a:noFill/>
          <a:ln w="38100" cap="rnd">
            <a:solidFill>
              <a:srgbClr val="FF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26549A6-E764-0CB4-C7A5-523F3B1D26C6}"/>
              </a:ext>
            </a:extLst>
          </p:cNvPr>
          <p:cNvSpPr/>
          <p:nvPr/>
        </p:nvSpPr>
        <p:spPr>
          <a:xfrm>
            <a:off x="742771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AB1A8E2-D59B-9FE3-4119-E1399934C7E7}"/>
              </a:ext>
            </a:extLst>
          </p:cNvPr>
          <p:cNvSpPr/>
          <p:nvPr/>
        </p:nvSpPr>
        <p:spPr>
          <a:xfrm>
            <a:off x="79064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C0C3A3B-41BA-4889-8CE4-3FB16F44336C}"/>
              </a:ext>
            </a:extLst>
          </p:cNvPr>
          <p:cNvSpPr/>
          <p:nvPr/>
        </p:nvSpPr>
        <p:spPr>
          <a:xfrm>
            <a:off x="838521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3AC5692-81D4-D490-F738-EA033E1E72B6}"/>
              </a:ext>
            </a:extLst>
          </p:cNvPr>
          <p:cNvSpPr/>
          <p:nvPr/>
        </p:nvSpPr>
        <p:spPr>
          <a:xfrm>
            <a:off x="88639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404B4FF-5660-BED9-7C23-9FE0B214CDBA}"/>
              </a:ext>
            </a:extLst>
          </p:cNvPr>
          <p:cNvSpPr/>
          <p:nvPr/>
        </p:nvSpPr>
        <p:spPr>
          <a:xfrm>
            <a:off x="694896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E7EC077-BA80-5AB3-B1B8-173E797161E7}"/>
              </a:ext>
            </a:extLst>
          </p:cNvPr>
          <p:cNvSpPr/>
          <p:nvPr/>
        </p:nvSpPr>
        <p:spPr>
          <a:xfrm>
            <a:off x="647021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9EDF23C-CFE4-4F64-524C-8362D82B3C04}"/>
              </a:ext>
            </a:extLst>
          </p:cNvPr>
          <p:cNvSpPr/>
          <p:nvPr/>
        </p:nvSpPr>
        <p:spPr>
          <a:xfrm>
            <a:off x="407330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DB7B344-9486-539D-C06D-01EB56937643}"/>
              </a:ext>
            </a:extLst>
          </p:cNvPr>
          <p:cNvSpPr/>
          <p:nvPr/>
        </p:nvSpPr>
        <p:spPr>
          <a:xfrm>
            <a:off x="744902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DB61B47-2E00-63A9-3478-57E241CC99C3}"/>
              </a:ext>
            </a:extLst>
          </p:cNvPr>
          <p:cNvSpPr/>
          <p:nvPr/>
        </p:nvSpPr>
        <p:spPr>
          <a:xfrm>
            <a:off x="6745813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7E2F7A4-B71B-0023-9804-48CA08B62D73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BD564F1-2CFC-50EA-8FCD-3B3D41D05BCB}"/>
              </a:ext>
            </a:extLst>
          </p:cNvPr>
          <p:cNvSpPr/>
          <p:nvPr/>
        </p:nvSpPr>
        <p:spPr>
          <a:xfrm>
            <a:off x="10149840" y="5054005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9B293D5-6225-B5F7-98B6-B3F03B9AD6E7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DEUCE RT 617 FADE OUT (RT)</a:t>
            </a:r>
          </a:p>
        </p:txBody>
      </p:sp>
      <p:sp>
        <p:nvSpPr>
          <p:cNvPr id="23" name="PS1">
            <a:extLst>
              <a:ext uri="{FF2B5EF4-FFF2-40B4-BE49-F238E27FC236}">
                <a16:creationId xmlns:a16="http://schemas.microsoft.com/office/drawing/2014/main" id="{A5DCBB9B-04EB-9B8A-E91D-4FD120D0C133}"/>
              </a:ext>
            </a:extLst>
          </p:cNvPr>
          <p:cNvSpPr txBox="1"/>
          <p:nvPr/>
        </p:nvSpPr>
        <p:spPr>
          <a:xfrm>
            <a:off x="9812990" y="5342062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4" name="PS2">
            <a:extLst>
              <a:ext uri="{FF2B5EF4-FFF2-40B4-BE49-F238E27FC236}">
                <a16:creationId xmlns:a16="http://schemas.microsoft.com/office/drawing/2014/main" id="{03272E74-62E6-4CD4-99C2-6D7A86BE4E6F}"/>
              </a:ext>
            </a:extLst>
          </p:cNvPr>
          <p:cNvSpPr txBox="1"/>
          <p:nvPr/>
        </p:nvSpPr>
        <p:spPr>
          <a:xfrm>
            <a:off x="8543366" y="500277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5" name="BS1">
            <a:extLst>
              <a:ext uri="{FF2B5EF4-FFF2-40B4-BE49-F238E27FC236}">
                <a16:creationId xmlns:a16="http://schemas.microsoft.com/office/drawing/2014/main" id="{466292FC-5A6E-D0DC-534E-BCE87DC8CB60}"/>
              </a:ext>
            </a:extLst>
          </p:cNvPr>
          <p:cNvSpPr txBox="1"/>
          <p:nvPr/>
        </p:nvSpPr>
        <p:spPr>
          <a:xfrm>
            <a:off x="1362150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6" name="BS2">
            <a:extLst>
              <a:ext uri="{FF2B5EF4-FFF2-40B4-BE49-F238E27FC236}">
                <a16:creationId xmlns:a16="http://schemas.microsoft.com/office/drawing/2014/main" id="{170BA310-0377-9590-A1CC-C865218A9586}"/>
              </a:ext>
            </a:extLst>
          </p:cNvPr>
          <p:cNvSpPr txBox="1"/>
          <p:nvPr/>
        </p:nvSpPr>
        <p:spPr>
          <a:xfrm>
            <a:off x="3736456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8" name="1">
            <a:extLst>
              <a:ext uri="{FF2B5EF4-FFF2-40B4-BE49-F238E27FC236}">
                <a16:creationId xmlns:a16="http://schemas.microsoft.com/office/drawing/2014/main" id="{72BAACE8-283B-2C98-08E9-87B68D0FD341}"/>
              </a:ext>
            </a:extLst>
          </p:cNvPr>
          <p:cNvSpPr txBox="1"/>
          <p:nvPr/>
        </p:nvSpPr>
        <p:spPr>
          <a:xfrm>
            <a:off x="10852450" y="14710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9" name="2">
            <a:extLst>
              <a:ext uri="{FF2B5EF4-FFF2-40B4-BE49-F238E27FC236}">
                <a16:creationId xmlns:a16="http://schemas.microsoft.com/office/drawing/2014/main" id="{FC14A909-5457-62E1-3F3E-7C07603A22BA}"/>
              </a:ext>
            </a:extLst>
          </p:cNvPr>
          <p:cNvSpPr txBox="1"/>
          <p:nvPr/>
        </p:nvSpPr>
        <p:spPr>
          <a:xfrm>
            <a:off x="9854865" y="317894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0" name="3">
            <a:extLst>
              <a:ext uri="{FF2B5EF4-FFF2-40B4-BE49-F238E27FC236}">
                <a16:creationId xmlns:a16="http://schemas.microsoft.com/office/drawing/2014/main" id="{1F58DCA6-5BA6-D137-4CE1-B345B3651019}"/>
              </a:ext>
            </a:extLst>
          </p:cNvPr>
          <p:cNvSpPr txBox="1"/>
          <p:nvPr/>
        </p:nvSpPr>
        <p:spPr>
          <a:xfrm>
            <a:off x="5193829" y="329284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1" name="4">
            <a:extLst>
              <a:ext uri="{FF2B5EF4-FFF2-40B4-BE49-F238E27FC236}">
                <a16:creationId xmlns:a16="http://schemas.microsoft.com/office/drawing/2014/main" id="{31399DD1-4F83-9922-6E42-FAE7D033EED7}"/>
              </a:ext>
            </a:extLst>
          </p:cNvPr>
          <p:cNvSpPr txBox="1"/>
          <p:nvPr/>
        </p:nvSpPr>
        <p:spPr>
          <a:xfrm>
            <a:off x="3323413" y="530356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2" name="4">
            <a:extLst>
              <a:ext uri="{FF2B5EF4-FFF2-40B4-BE49-F238E27FC236}">
                <a16:creationId xmlns:a16="http://schemas.microsoft.com/office/drawing/2014/main" id="{5F15A133-C2CC-AB21-5378-16098C14CAF7}"/>
              </a:ext>
            </a:extLst>
          </p:cNvPr>
          <p:cNvSpPr txBox="1"/>
          <p:nvPr/>
        </p:nvSpPr>
        <p:spPr>
          <a:xfrm>
            <a:off x="8754726" y="3311293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3" name="4">
            <a:extLst>
              <a:ext uri="{FF2B5EF4-FFF2-40B4-BE49-F238E27FC236}">
                <a16:creationId xmlns:a16="http://schemas.microsoft.com/office/drawing/2014/main" id="{0D948C32-85FD-6C1F-5BE6-4F3AD71C9A44}"/>
              </a:ext>
            </a:extLst>
          </p:cNvPr>
          <p:cNvSpPr txBox="1"/>
          <p:nvPr/>
        </p:nvSpPr>
        <p:spPr>
          <a:xfrm>
            <a:off x="4077247" y="4245914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STEPS</a:t>
            </a:r>
          </a:p>
        </p:txBody>
      </p:sp>
      <p:sp>
        <p:nvSpPr>
          <p:cNvPr id="34" name="4">
            <a:extLst>
              <a:ext uri="{FF2B5EF4-FFF2-40B4-BE49-F238E27FC236}">
                <a16:creationId xmlns:a16="http://schemas.microsoft.com/office/drawing/2014/main" id="{2DBBDBFB-3DAA-0C35-3F39-FCA995FC6407}"/>
              </a:ext>
            </a:extLst>
          </p:cNvPr>
          <p:cNvSpPr txBox="1"/>
          <p:nvPr/>
        </p:nvSpPr>
        <p:spPr>
          <a:xfrm>
            <a:off x="1676400" y="3984594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STEPS</a:t>
            </a:r>
          </a:p>
        </p:txBody>
      </p:sp>
    </p:spTree>
    <p:extLst>
      <p:ext uri="{BB962C8B-B14F-4D97-AF65-F5344CB8AC3E}">
        <p14:creationId val="1214062150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2026-01-25T11:23:19.804</cp:lastPrinted>
  <dcterms:created xsi:type="dcterms:W3CDTF">2026-01-25T16:23:19Z</dcterms:created>
  <dcterms:modified xsi:type="dcterms:W3CDTF">2026-01-25T16:23:19Z</dcterms:modified>
</cp:coreProperties>
</file>