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5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  <p:sldMasterId id="2147483671" r:id="rId2"/>
  </p:sldMasterIdLst>
  <p:notesMasterIdLst>
    <p:notesMasterId r:id="rId3"/>
  </p:notesMasterIdLst>
  <p:sldIdLst>
    <p:sldId id="257" r:id="rId4"/>
  </p:sldIdLst>
  <p:sldSz cx="12192000" cy="6858000"/>
  <p:notesSz cx="6858000" cy="9144000"/>
  <p:custDataLst>
    <p:tags r:id="rId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000"/>
    <p:restoredTop sz="0"/>
  </p:normalViewPr>
  <p:slideViewPr>
    <p:cSldViewPr>
      <p:cViewPr>
        <p:scale>
          <a:sx n="73" d="100"/>
          <a:sy n="73" d="100"/>
        </p:scale>
        <p:origin x="0" y="0"/>
      </p:cViewPr>
      <p:guideLst>
        <p:guide orient="horz" pos="2160"/>
        <p:guide pos="2880"/>
      </p:guideLst>
    </p:cSldViewPr>
  </p:slide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2" Type="http://schemas.openxmlformats.org/officeDocument/2006/relationships/slideMaster" Target="slideMasters/slideMaster2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tags" Target="tags/tag1.xml" /><Relationship Id="rId6" Type="http://schemas.openxmlformats.org/officeDocument/2006/relationships/presProps" Target="presProps.xml" /><Relationship Id="rId7" Type="http://schemas.openxmlformats.org/officeDocument/2006/relationships/viewProps" Target="viewProps.xml" /><Relationship Id="rId8" Type="http://schemas.openxmlformats.org/officeDocument/2006/relationships/theme" Target="theme/theme1.xml" /><Relationship Id="rId9" Type="http://schemas.openxmlformats.org/officeDocument/2006/relationships/tableStyles" Target="tableStyles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FB4086-78BB-4460-BF62-EB5833CFD720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BA5DDD-CEBD-431C-97B6-801785425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76525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TREY RT 6 H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BA5DDD-CEBD-431C-97B6-801785425A2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val="2001214713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 title=""/>
          <p:cNvSpPr>
            <a:spLocks noGrp="1"/>
          </p:cNvSpPr>
          <p:nvPr>
            <p:ph type="subTitle" idx="1"/>
          </p:nvPr>
        </p:nvSpPr>
        <p:spPr/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27EF9AEB-CFD3-472A-908C-8ADF70CB6222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C01CEB74-A12A-425B-A78F-A34A638D76BD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 title=""/>
          <p:cNvSpPr>
            <a:spLocks noGrp="1"/>
          </p:cNvSpPr>
          <p:nvPr>
            <p:ph type="title" orient="vert"/>
          </p:nvPr>
        </p:nvSpPr>
        <p:spPr/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02BE42A1-B279-4BF2-B688-913A1EA5EB46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4CCB2-E12C-2CE6-13BD-3A69878C4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9C2C85-1DBB-EC0F-02EA-5363786A1D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C86B27-A3E0-EB36-2AF1-E75342E1B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CC909B-14F1-80BD-3945-F48B29724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748305-DAE6-B22B-F071-447F7475E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219179502"/>
      </p:ext>
    </p:extLst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64FA5-D171-761F-B64F-12DC20455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C5C953-37EE-4D10-7303-C12D3206D7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F8E1EA-A097-86F8-68C5-2EBD07EC0B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1E69A4-F9AB-4172-85FB-3A1E48BED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9E9EB0-B08B-B8E0-F194-6ABC077E3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0696666"/>
      </p:ext>
    </p:extLst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8C64B-6F78-7D3B-7F31-A3A274E42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64A353-F7F9-F68A-8A6B-649D8DBF05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6D9582-A515-EC81-226C-D8EAEB885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526DDC-271B-A637-2A18-5B40C6446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3AAAF1-5F9A-83BB-4915-87EFCF415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021393442"/>
      </p:ext>
    </p:extLst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D391AE-03FB-A057-C624-891E45E14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E90914-1C80-11EC-7FEC-7BE6DA0667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D99D50-E32B-0BF8-C7C8-88FA19C3AA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E1EF84-7B8F-6507-0586-B36B52430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5F8C66-BC29-27D9-C7BD-A1286F2B6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359171-50BE-7AF2-8279-4CCE290D6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989803565"/>
      </p:ext>
    </p:extLst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8278AE-5037-E173-D6A7-224C148F41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AFE817-DC71-905B-E614-EA7C4F23B7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658BA0-98AD-B93E-EC51-590722F49A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D4ED12-1B24-796D-7771-7301EBED58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F64594C-7F52-918B-527A-AFE11BED13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54F9AA-C6C2-4E9A-E5B7-819CE2C33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482A2E-06B3-68B3-B674-F0CBF1A829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CCBD70A-5C2F-0B3C-191A-DE35BEB4B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803212770"/>
      </p:ext>
    </p:extLst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E9C37-27E1-54AA-4FBA-00D6DE6A5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DBB0F8-7CAC-B0B4-58A4-9B4FCB3D71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C1FFF7-3C4E-D031-B0A9-4D5CE3012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DEC8A0-4D52-397B-22EC-091F0375A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751026867"/>
      </p:ext>
    </p:extLst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8398610-DC8F-5130-F8A5-CA991B25A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EA867F-0536-105A-95E7-4E5FC6215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B02DCE-B5C1-F57F-29C2-B62CFBEA2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550601183"/>
      </p:ext>
    </p:extLst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8B6B15-5A62-49E6-8691-B98FD6F0C9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C38A46-0BE3-D933-D38E-93414ED0D4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7F6ADA-2349-8A30-AAA1-D0B8B04A4B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1C47E6-A2F3-923C-340F-6879CFB3D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E82F60-9D2D-67C9-2C71-CFD187048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7F4756-60EB-1514-88B6-B0F3AACD2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41478828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7DDDEA98-433F-48A6-9E66-015DAC1B2029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8EB8E7-3C74-788C-239B-857667AA6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A157CE-9641-FCFB-058E-26DB6F1AAD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1E59A2-8304-EAAF-8B22-9D3901EA1D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718937-667C-EDB8-8E14-85AB21E19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29ABBC-78AE-939E-2452-B2066F54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2E20C4-9479-E273-8EB9-DB7E3CA91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44189952"/>
      </p:ext>
    </p:extLst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04530A-4155-E8BB-3F6F-A7F875439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C5701A-2DDE-BD72-F46C-20E6FF319A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A23F2B-E123-FE34-055A-7BCEEF66F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8A5CFD-C06D-3609-268A-8817462FB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4962CA-993D-27A2-1219-3EC5FA6F4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3714754"/>
      </p:ext>
    </p:extLst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70B213-5C90-F59E-CBD6-3CD358E378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082158-7313-1166-23E2-8901E93EE9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D6AB70-1F54-8A14-43B7-FE3EA43C5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62608D-0825-EDF1-5D5E-F47FC907E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E2C8E9-D83A-D7DD-D1BA-F30DEA732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64123748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03C78E5E-E98D-44AC-B733-B23489AD4CA5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sz="half"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BF109B65-2CD1-4D24-A007-AD806AE65D13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 title=""/>
          <p:cNvSpPr>
            <a:spLocks noGrp="1"/>
          </p:cNvSpPr>
          <p:nvPr>
            <p:ph type="body" sz="quarter" idx="3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 title=""/>
          <p:cNvSpPr>
            <a:spLocks noGrp="1"/>
          </p:cNvSpPr>
          <p:nvPr>
            <p:ph sz="quarter" idx="4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 title=""/>
          <p:cNvSpPr>
            <a:spLocks noGrp="1"/>
          </p:cNvSpPr>
          <p:nvPr>
            <p:ph type="dt" sz="half" idx="5"/>
          </p:nvPr>
        </p:nvSpPr>
        <p:spPr/>
        <p:txBody>
          <a:bodyPr/>
          <a:lstStyle/>
          <a:p>
            <a:fld id="{DAAF73CF-4A23-461D-BA00-06B3861FA266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8" name="Footer Placeholder 7" title=""/>
          <p:cNvSpPr>
            <a:spLocks noGrp="1"/>
          </p:cNvSpPr>
          <p:nvPr>
            <p:ph type="ftr" sz="quarter" idx="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 title="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 title=""/>
          <p:cNvSpPr>
            <a:spLocks noGrp="1"/>
          </p:cNvSpPr>
          <p:nvPr>
            <p:ph type="dt" sz="half" idx="1"/>
          </p:nvPr>
        </p:nvSpPr>
        <p:spPr/>
        <p:txBody>
          <a:bodyPr/>
          <a:lstStyle/>
          <a:p>
            <a:fld id="{785D92FC-E8C2-4BAE-B797-DA7897C9DA8B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4" name="Footer Placeholder 3" title=""/>
          <p:cNvSpPr>
            <a:spLocks noGrp="1"/>
          </p:cNvSpPr>
          <p:nvPr>
            <p:ph type="ftr"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 title=""/>
          <p:cNvSpPr>
            <a:spLocks noGrp="1"/>
          </p:cNvSpPr>
          <p:nvPr>
            <p:ph type="sldNum" sz="quarter" idx="3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 title="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1819DC64-D108-4060-8D63-360C17DB048F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3" name="Footer Placeholder 2" title="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 title="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567D7822-2E66-4ACD-8D27-6171F006142D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 title=""/>
          <p:cNvSpPr>
            <a:spLocks noGrp="1"/>
          </p:cNvSpPr>
          <p:nvPr>
            <p:ph type="pic" idx="1"/>
          </p:nvPr>
        </p:nvSpPr>
        <p:spPr/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C2508546-3D87-4755-A31C-B2749EDE3EEB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 title="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D0B7A-F5DD-4F40-B4CB-3B2C354B893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565EF6-4684-62FE-6839-16459BCF7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844E29-3445-4B5F-407B-349ADF7507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5EBD4B-E07F-82B0-E598-BDBCCB29D2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A5273-4F22-56C5-511D-644A14E699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9D1139-63BD-8582-8E80-3838DE7F3D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5629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E075DE52-0001-B78C-127D-AEB213A913BC}"/>
              </a:ext>
            </a:extLst>
          </p:cNvPr>
          <p:cNvCxnSpPr/>
          <p:nvPr/>
        </p:nvCxnSpPr>
        <p:spPr>
          <a:xfrm flipV="1">
            <a:off x="4533105" y="5429597"/>
            <a:ext cx="410754" cy="915874"/>
          </a:xfrm>
          <a:prstGeom prst="line">
            <a:avLst/>
          </a:prstGeom>
          <a:ln w="38100" cap="rnd">
            <a:solidFill>
              <a:srgbClr val="00B050"/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A3CDD5EE-5CCD-0018-131C-0981456C4A47}"/>
              </a:ext>
            </a:extLst>
          </p:cNvPr>
          <p:cNvCxnSpPr/>
          <p:nvPr/>
        </p:nvCxnSpPr>
        <p:spPr>
          <a:xfrm>
            <a:off x="4784675" y="5429597"/>
            <a:ext cx="318367" cy="0"/>
          </a:xfrm>
          <a:prstGeom prst="line">
            <a:avLst/>
          </a:prstGeom>
          <a:ln w="38100" cap="rnd">
            <a:solidFill>
              <a:srgbClr val="00B050"/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BED82778-6C43-BD8F-78C5-0F20DAAE2F09}"/>
              </a:ext>
            </a:extLst>
          </p:cNvPr>
          <p:cNvSpPr/>
          <p:nvPr/>
        </p:nvSpPr>
        <p:spPr>
          <a:xfrm>
            <a:off x="4328912" y="4705349"/>
            <a:ext cx="365760" cy="320040"/>
          </a:xfrm>
          <a:prstGeom prst="rect">
            <a:avLst/>
          </a:prstGeom>
          <a:solidFill>
            <a:schemeClr val="bg1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44B7AAC5-A3C0-6F11-1DC6-77ACD706D52F}"/>
              </a:ext>
            </a:extLst>
          </p:cNvPr>
          <p:cNvSpPr/>
          <p:nvPr/>
        </p:nvSpPr>
        <p:spPr>
          <a:xfrm>
            <a:off x="4807662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9B5D79A3-05D9-ACC4-80FE-F404B302E002}"/>
              </a:ext>
            </a:extLst>
          </p:cNvPr>
          <p:cNvSpPr/>
          <p:nvPr/>
        </p:nvSpPr>
        <p:spPr>
          <a:xfrm>
            <a:off x="5286412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AFF3D68A-B891-B9E8-6443-66C6E5E30CF0}"/>
              </a:ext>
            </a:extLst>
          </p:cNvPr>
          <p:cNvSpPr/>
          <p:nvPr/>
        </p:nvSpPr>
        <p:spPr>
          <a:xfrm>
            <a:off x="3850163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5EAE8A51-E501-F109-D84E-26FD85137C6F}"/>
              </a:ext>
            </a:extLst>
          </p:cNvPr>
          <p:cNvSpPr/>
          <p:nvPr/>
        </p:nvSpPr>
        <p:spPr>
          <a:xfrm>
            <a:off x="3371414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2720CA8-3F99-8E48-DD97-18031B10F1CE}"/>
              </a:ext>
            </a:extLst>
          </p:cNvPr>
          <p:cNvSpPr/>
          <p:nvPr/>
        </p:nvSpPr>
        <p:spPr>
          <a:xfrm>
            <a:off x="4350225" y="5669321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Q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E8F2F91D-D4CB-1A64-10F5-11A3C2022FC2}"/>
              </a:ext>
            </a:extLst>
          </p:cNvPr>
          <p:cNvSpPr/>
          <p:nvPr/>
        </p:nvSpPr>
        <p:spPr>
          <a:xfrm>
            <a:off x="4350225" y="6185451"/>
            <a:ext cx="365760" cy="320040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</a:t>
            </a: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A94CCA14-EA9C-A356-CB70-7C684DAAA1DF}"/>
              </a:ext>
            </a:extLst>
          </p:cNvPr>
          <p:cNvSpPr/>
          <p:nvPr/>
        </p:nvSpPr>
        <p:spPr>
          <a:xfrm flipH="1">
            <a:off x="1228762" y="758170"/>
            <a:ext cx="630515" cy="4135814"/>
          </a:xfrm>
          <a:custGeom>
            <a:gdLst>
              <a:gd name="csX0" fmla="*/ 0 w 774700"/>
              <a:gd name="csY0" fmla="*/ 4635500 h 4635500"/>
              <a:gd name="csX1" fmla="*/ 774700 w 774700"/>
              <a:gd name="csY1" fmla="*/ 0 h 463550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774700" h="4635500">
                <a:moveTo>
                  <a:pt x="0" y="4635500"/>
                </a:moveTo>
                <a:cubicBezTo>
                  <a:pt x="893233" y="3179233"/>
                  <a:pt x="745067" y="1595967"/>
                  <a:pt x="774700" y="0"/>
                </a:cubicBezTo>
              </a:path>
            </a:pathLst>
          </a:custGeom>
          <a:noFill/>
          <a:ln w="38100">
            <a:solidFill>
              <a:srgbClr val="00B0F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5" name="2">
            <a:extLst>
              <a:ext uri="{FF2B5EF4-FFF2-40B4-BE49-F238E27FC236}">
                <a16:creationId xmlns:a16="http://schemas.microsoft.com/office/drawing/2014/main" id="{8D0D7C4C-B790-1887-8FC8-FCAD1EF3E309}"/>
              </a:ext>
            </a:extLst>
          </p:cNvPr>
          <p:cNvSpPr txBox="1"/>
          <p:nvPr/>
        </p:nvSpPr>
        <p:spPr>
          <a:xfrm>
            <a:off x="647102" y="443885"/>
            <a:ext cx="1032777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ALERT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CDA1E8C-D9C6-09A4-B4CB-D9288B871C47}"/>
              </a:ext>
            </a:extLst>
          </p:cNvPr>
          <p:cNvSpPr txBox="1"/>
          <p:nvPr/>
        </p:nvSpPr>
        <p:spPr>
          <a:xfrm>
            <a:off x="114300" y="100986"/>
            <a:ext cx="4191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>
                <a:latin typeface="Arial" pitchFamily="34" charset="0"/>
                <a:cs typeface="Arial" pitchFamily="34" charset="0"/>
              </a:rPr>
              <a:t>TREY RT 6 H </a:t>
            </a:r>
          </a:p>
        </p:txBody>
      </p:sp>
      <p:sp>
        <p:nvSpPr>
          <p:cNvPr id="17" name="2">
            <a:extLst>
              <a:ext uri="{FF2B5EF4-FFF2-40B4-BE49-F238E27FC236}">
                <a16:creationId xmlns:a16="http://schemas.microsoft.com/office/drawing/2014/main" id="{9BC904EA-CC3E-A41A-C050-48AC00C42012}"/>
              </a:ext>
            </a:extLst>
          </p:cNvPr>
          <p:cNvSpPr txBox="1"/>
          <p:nvPr/>
        </p:nvSpPr>
        <p:spPr>
          <a:xfrm>
            <a:off x="323977" y="2891437"/>
            <a:ext cx="582958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BOTTOM</a:t>
            </a:r>
          </a:p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OF #’S</a:t>
            </a:r>
          </a:p>
        </p:txBody>
      </p:sp>
      <p:sp>
        <p:nvSpPr>
          <p:cNvPr id="18" name="BS1">
            <a:extLst>
              <a:ext uri="{FF2B5EF4-FFF2-40B4-BE49-F238E27FC236}">
                <a16:creationId xmlns:a16="http://schemas.microsoft.com/office/drawing/2014/main" id="{DB4F242C-51EE-87E1-7155-8273A96D8332}"/>
              </a:ext>
            </a:extLst>
          </p:cNvPr>
          <p:cNvSpPr txBox="1"/>
          <p:nvPr/>
        </p:nvSpPr>
        <p:spPr>
          <a:xfrm>
            <a:off x="1377650" y="5010149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BS1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73A8403E-952E-F190-1622-1C1C71C26AF0}"/>
              </a:ext>
            </a:extLst>
          </p:cNvPr>
          <p:cNvSpPr/>
          <p:nvPr/>
        </p:nvSpPr>
        <p:spPr>
          <a:xfrm>
            <a:off x="1715764" y="4705349"/>
            <a:ext cx="365760" cy="320040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295542BC-38AF-870D-1F07-8B49077F1098}"/>
              </a:ext>
            </a:extLst>
          </p:cNvPr>
          <p:cNvSpPr/>
          <p:nvPr/>
        </p:nvSpPr>
        <p:spPr>
          <a:xfrm>
            <a:off x="1765300" y="1485900"/>
            <a:ext cx="4191000" cy="3378200"/>
          </a:xfrm>
          <a:custGeom>
            <a:gdLst>
              <a:gd name="csX0" fmla="*/ 4191000 w 4191000"/>
              <a:gd name="csY0" fmla="*/ 3378200 h 3378200"/>
              <a:gd name="csX1" fmla="*/ 2692400 w 4191000"/>
              <a:gd name="csY1" fmla="*/ 1104900 h 3378200"/>
              <a:gd name="csX2" fmla="*/ 0 w 4191000"/>
              <a:gd name="csY2" fmla="*/ 0 h 33782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4191000" h="3378200">
                <a:moveTo>
                  <a:pt x="4191000" y="3378200"/>
                </a:moveTo>
                <a:lnTo>
                  <a:pt x="2692400" y="1104900"/>
                </a:lnTo>
                <a:lnTo>
                  <a:pt x="0" y="0"/>
                </a:lnTo>
              </a:path>
            </a:pathLst>
          </a:custGeom>
          <a:noFill/>
          <a:ln w="38100">
            <a:solidFill>
              <a:schemeClr val="tx1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0" name="PS3">
            <a:extLst>
              <a:ext uri="{FF2B5EF4-FFF2-40B4-BE49-F238E27FC236}">
                <a16:creationId xmlns:a16="http://schemas.microsoft.com/office/drawing/2014/main" id="{90A22F6F-9A74-BD22-4227-F0C22FD959D9}"/>
              </a:ext>
            </a:extLst>
          </p:cNvPr>
          <p:cNvSpPr txBox="1"/>
          <p:nvPr/>
        </p:nvSpPr>
        <p:spPr>
          <a:xfrm>
            <a:off x="5436570" y="5050194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PS3</a:t>
            </a:r>
          </a:p>
        </p:txBody>
      </p:sp>
      <p:sp>
        <p:nvSpPr>
          <p:cNvPr id="21" name="2">
            <a:extLst>
              <a:ext uri="{FF2B5EF4-FFF2-40B4-BE49-F238E27FC236}">
                <a16:creationId xmlns:a16="http://schemas.microsoft.com/office/drawing/2014/main" id="{0077D8A0-805C-1EC3-ED73-9C7A64B08878}"/>
              </a:ext>
            </a:extLst>
          </p:cNvPr>
          <p:cNvSpPr txBox="1"/>
          <p:nvPr/>
        </p:nvSpPr>
        <p:spPr>
          <a:xfrm>
            <a:off x="1519398" y="1090256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</a:p>
        </p:txBody>
      </p:sp>
      <p:sp>
        <p:nvSpPr>
          <p:cNvPr id="22" name="2">
            <a:extLst>
              <a:ext uri="{FF2B5EF4-FFF2-40B4-BE49-F238E27FC236}">
                <a16:creationId xmlns:a16="http://schemas.microsoft.com/office/drawing/2014/main" id="{3F5DC739-843B-818D-74C5-6E19AB6E19F5}"/>
              </a:ext>
            </a:extLst>
          </p:cNvPr>
          <p:cNvSpPr txBox="1"/>
          <p:nvPr/>
        </p:nvSpPr>
        <p:spPr>
          <a:xfrm flipH="1">
            <a:off x="4511792" y="2384298"/>
            <a:ext cx="437509" cy="31881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10</a:t>
            </a:r>
          </a:p>
        </p:txBody>
      </p:sp>
      <p:sp>
        <p:nvSpPr>
          <p:cNvPr id="23" name="2">
            <a:extLst>
              <a:ext uri="{FF2B5EF4-FFF2-40B4-BE49-F238E27FC236}">
                <a16:creationId xmlns:a16="http://schemas.microsoft.com/office/drawing/2014/main" id="{B7939CF8-B4ED-1CF4-7E1B-CA07E52AFAFC}"/>
              </a:ext>
            </a:extLst>
          </p:cNvPr>
          <p:cNvSpPr txBox="1"/>
          <p:nvPr/>
        </p:nvSpPr>
        <p:spPr>
          <a:xfrm flipH="1">
            <a:off x="1987131" y="1233426"/>
            <a:ext cx="437509" cy="31881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15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520E215D-10B0-8BCA-73F0-22507170A11D}"/>
              </a:ext>
            </a:extLst>
          </p:cNvPr>
          <p:cNvSpPr/>
          <p:nvPr/>
        </p:nvSpPr>
        <p:spPr>
          <a:xfrm>
            <a:off x="5765162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Y</a:t>
            </a:r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1CDED895-7EC6-5307-0FF9-80BFCF85E445}"/>
              </a:ext>
            </a:extLst>
          </p:cNvPr>
          <p:cNvSpPr/>
          <p:nvPr/>
        </p:nvSpPr>
        <p:spPr>
          <a:xfrm>
            <a:off x="8107680" y="518160"/>
            <a:ext cx="50800" cy="4653280"/>
          </a:xfrm>
          <a:custGeom>
            <a:gdLst>
              <a:gd name="csX0" fmla="*/ 50800 w 50800"/>
              <a:gd name="csY0" fmla="*/ 4653280 h 4653280"/>
              <a:gd name="csX1" fmla="*/ 0 w 50800"/>
              <a:gd name="csY1" fmla="*/ 0 h 465328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50800" h="4653280">
                <a:moveTo>
                  <a:pt x="50800" y="4653280"/>
                </a:moveTo>
                <a:lnTo>
                  <a:pt x="0" y="0"/>
                </a:lnTo>
              </a:path>
            </a:pathLst>
          </a:custGeom>
          <a:noFill/>
          <a:ln w="38100">
            <a:solidFill>
              <a:srgbClr val="FF660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E012D9D-547B-6D07-5474-74C8A2022136}"/>
              </a:ext>
            </a:extLst>
          </p:cNvPr>
          <p:cNvSpPr/>
          <p:nvPr/>
        </p:nvSpPr>
        <p:spPr>
          <a:xfrm>
            <a:off x="7957501" y="5025389"/>
            <a:ext cx="365760" cy="320040"/>
          </a:xfrm>
          <a:prstGeom prst="ellipse">
            <a:avLst/>
          </a:prstGeom>
          <a:solidFill>
            <a:srgbClr val="FF66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</a:t>
            </a:r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F44A497A-F38B-3DFB-7B1B-736537E32345}"/>
              </a:ext>
            </a:extLst>
          </p:cNvPr>
          <p:cNvSpPr/>
          <p:nvPr/>
        </p:nvSpPr>
        <p:spPr>
          <a:xfrm>
            <a:off x="6106160" y="518160"/>
            <a:ext cx="2021840" cy="1686560"/>
          </a:xfrm>
          <a:custGeom>
            <a:gdLst>
              <a:gd name="csX0" fmla="*/ 2021840 w 2021840"/>
              <a:gd name="csY0" fmla="*/ 1686560 h 1686560"/>
              <a:gd name="csX1" fmla="*/ 0 w 2021840"/>
              <a:gd name="csY1" fmla="*/ 0 h 168656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2021839" h="1686560">
                <a:moveTo>
                  <a:pt x="2021840" y="1686560"/>
                </a:moveTo>
                <a:lnTo>
                  <a:pt x="0" y="0"/>
                </a:lnTo>
              </a:path>
            </a:pathLst>
          </a:custGeom>
          <a:noFill/>
          <a:ln w="38100" cap="rnd">
            <a:solidFill>
              <a:srgbClr val="FF6600"/>
            </a:solidFill>
            <a:prstDash val="sysDash"/>
            <a:round/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6" name="2">
            <a:extLst>
              <a:ext uri="{FF2B5EF4-FFF2-40B4-BE49-F238E27FC236}">
                <a16:creationId xmlns:a16="http://schemas.microsoft.com/office/drawing/2014/main" id="{D91BE220-066D-9D61-807B-14D52CEAC8C1}"/>
              </a:ext>
            </a:extLst>
          </p:cNvPr>
          <p:cNvSpPr txBox="1"/>
          <p:nvPr/>
        </p:nvSpPr>
        <p:spPr>
          <a:xfrm flipH="1">
            <a:off x="5862177" y="164549"/>
            <a:ext cx="437509" cy="31881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2H</a:t>
            </a:r>
          </a:p>
        </p:txBody>
      </p:sp>
      <p:sp>
        <p:nvSpPr>
          <p:cNvPr id="27" name="2">
            <a:extLst>
              <a:ext uri="{FF2B5EF4-FFF2-40B4-BE49-F238E27FC236}">
                <a16:creationId xmlns:a16="http://schemas.microsoft.com/office/drawing/2014/main" id="{8FD0D448-46C0-9F34-741B-0E060042989F}"/>
              </a:ext>
            </a:extLst>
          </p:cNvPr>
          <p:cNvSpPr txBox="1"/>
          <p:nvPr/>
        </p:nvSpPr>
        <p:spPr>
          <a:xfrm flipH="1">
            <a:off x="7846484" y="181950"/>
            <a:ext cx="437509" cy="31881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1H</a:t>
            </a:r>
          </a:p>
        </p:txBody>
      </p:sp>
      <p:sp>
        <p:nvSpPr>
          <p:cNvPr id="28" name="H+2">
            <a:extLst>
              <a:ext uri="{FF2B5EF4-FFF2-40B4-BE49-F238E27FC236}">
                <a16:creationId xmlns:a16="http://schemas.microsoft.com/office/drawing/2014/main" id="{76C6EAD2-62C3-6C38-BF18-473FF960B76E}"/>
              </a:ext>
            </a:extLst>
          </p:cNvPr>
          <p:cNvSpPr txBox="1"/>
          <p:nvPr/>
        </p:nvSpPr>
        <p:spPr>
          <a:xfrm>
            <a:off x="8212865" y="2283014"/>
            <a:ext cx="627530" cy="32004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H+2</a:t>
            </a:r>
          </a:p>
        </p:txBody>
      </p:sp>
      <p:sp>
        <p:nvSpPr>
          <p:cNvPr id="29" name="PS2">
            <a:extLst>
              <a:ext uri="{FF2B5EF4-FFF2-40B4-BE49-F238E27FC236}">
                <a16:creationId xmlns:a16="http://schemas.microsoft.com/office/drawing/2014/main" id="{03272E74-62E6-4CD4-99C2-6D7A86BE4E6F}"/>
              </a:ext>
            </a:extLst>
          </p:cNvPr>
          <p:cNvSpPr txBox="1"/>
          <p:nvPr/>
        </p:nvSpPr>
        <p:spPr>
          <a:xfrm>
            <a:off x="7645886" y="5303561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PS2</a:t>
            </a:r>
          </a:p>
        </p:txBody>
      </p:sp>
      <p:sp>
        <p:nvSpPr>
          <p:cNvPr id="30" name="PS1">
            <a:extLst>
              <a:ext uri="{FF2B5EF4-FFF2-40B4-BE49-F238E27FC236}">
                <a16:creationId xmlns:a16="http://schemas.microsoft.com/office/drawing/2014/main" id="{A5DCBB9B-04EB-9B8A-E91D-4FD120D0C133}"/>
              </a:ext>
            </a:extLst>
          </p:cNvPr>
          <p:cNvSpPr txBox="1"/>
          <p:nvPr/>
        </p:nvSpPr>
        <p:spPr>
          <a:xfrm>
            <a:off x="9817588" y="5303561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PS1</a:t>
            </a:r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C9220CAF-9BAF-2A42-8747-EF258DB76C8A}"/>
              </a:ext>
            </a:extLst>
          </p:cNvPr>
          <p:cNvSpPr/>
          <p:nvPr/>
        </p:nvSpPr>
        <p:spPr>
          <a:xfrm>
            <a:off x="10312400" y="533400"/>
            <a:ext cx="742533" cy="4635500"/>
          </a:xfrm>
          <a:custGeom>
            <a:gdLst>
              <a:gd name="csX0" fmla="*/ 0 w 774700"/>
              <a:gd name="csY0" fmla="*/ 4635500 h 4635500"/>
              <a:gd name="csX1" fmla="*/ 774700 w 774700"/>
              <a:gd name="csY1" fmla="*/ 0 h 463550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774700" h="4635500">
                <a:moveTo>
                  <a:pt x="0" y="4635500"/>
                </a:moveTo>
                <a:cubicBezTo>
                  <a:pt x="893233" y="3179233"/>
                  <a:pt x="745067" y="1595967"/>
                  <a:pt x="77470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2" name="2">
            <a:extLst>
              <a:ext uri="{FF2B5EF4-FFF2-40B4-BE49-F238E27FC236}">
                <a16:creationId xmlns:a16="http://schemas.microsoft.com/office/drawing/2014/main" id="{20D8C490-4219-B5C4-3FEC-876FC6DADF32}"/>
              </a:ext>
            </a:extLst>
          </p:cNvPr>
          <p:cNvSpPr txBox="1"/>
          <p:nvPr/>
        </p:nvSpPr>
        <p:spPr>
          <a:xfrm>
            <a:off x="11285065" y="2917164"/>
            <a:ext cx="582958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BOTTOM</a:t>
            </a:r>
          </a:p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OF #’S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F87946B6-5438-9164-56C6-4C516E020A57}"/>
              </a:ext>
            </a:extLst>
          </p:cNvPr>
          <p:cNvSpPr/>
          <p:nvPr/>
        </p:nvSpPr>
        <p:spPr>
          <a:xfrm>
            <a:off x="10149840" y="5025389"/>
            <a:ext cx="365760" cy="32004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Z</a:t>
            </a:r>
          </a:p>
        </p:txBody>
      </p:sp>
      <p:sp>
        <p:nvSpPr>
          <p:cNvPr id="33" name="2">
            <a:extLst>
              <a:ext uri="{FF2B5EF4-FFF2-40B4-BE49-F238E27FC236}">
                <a16:creationId xmlns:a16="http://schemas.microsoft.com/office/drawing/2014/main" id="{80483696-CF69-963E-1DB7-38A2868FF113}"/>
              </a:ext>
            </a:extLst>
          </p:cNvPr>
          <p:cNvSpPr txBox="1"/>
          <p:nvPr/>
        </p:nvSpPr>
        <p:spPr>
          <a:xfrm>
            <a:off x="6986472" y="126130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</a:p>
        </p:txBody>
      </p:sp>
      <p:sp>
        <p:nvSpPr>
          <p:cNvPr id="34" name="2">
            <a:extLst>
              <a:ext uri="{FF2B5EF4-FFF2-40B4-BE49-F238E27FC236}">
                <a16:creationId xmlns:a16="http://schemas.microsoft.com/office/drawing/2014/main" id="{D0FC62AE-2FDB-00D1-5436-911169C42C65}"/>
              </a:ext>
            </a:extLst>
          </p:cNvPr>
          <p:cNvSpPr txBox="1"/>
          <p:nvPr/>
        </p:nvSpPr>
        <p:spPr>
          <a:xfrm>
            <a:off x="10857048" y="113430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</a:p>
        </p:txBody>
      </p:sp>
      <p:sp>
        <p:nvSpPr>
          <p:cNvPr id="38" name="3">
            <a:extLst>
              <a:ext uri="{FF2B5EF4-FFF2-40B4-BE49-F238E27FC236}">
                <a16:creationId xmlns:a16="http://schemas.microsoft.com/office/drawing/2014/main" id="{7B5CB733-941F-CC4B-E7BF-F46F362F9A29}"/>
              </a:ext>
            </a:extLst>
          </p:cNvPr>
          <p:cNvSpPr txBox="1"/>
          <p:nvPr/>
        </p:nvSpPr>
        <p:spPr>
          <a:xfrm>
            <a:off x="6241200" y="3146591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4</a:t>
            </a:r>
          </a:p>
        </p:txBody>
      </p:sp>
      <p:sp>
        <p:nvSpPr>
          <p:cNvPr id="39" name="2">
            <a:extLst>
              <a:ext uri="{FF2B5EF4-FFF2-40B4-BE49-F238E27FC236}">
                <a16:creationId xmlns:a16="http://schemas.microsoft.com/office/drawing/2014/main" id="{7C5DAAFD-B7AF-CB1C-0F6A-4E682ABC4974}"/>
              </a:ext>
            </a:extLst>
          </p:cNvPr>
          <p:cNvSpPr txBox="1"/>
          <p:nvPr/>
        </p:nvSpPr>
        <p:spPr>
          <a:xfrm>
            <a:off x="4536808" y="3362407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5</a:t>
            </a:r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B0AFE3BD-92C9-E546-8806-9A7E2E4072EA}"/>
              </a:ext>
            </a:extLst>
          </p:cNvPr>
          <p:cNvSpPr/>
          <p:nvPr/>
        </p:nvSpPr>
        <p:spPr>
          <a:xfrm flipH="1">
            <a:off x="4942429" y="3618374"/>
            <a:ext cx="1409700" cy="1790700"/>
          </a:xfrm>
          <a:custGeom>
            <a:gdLst>
              <a:gd name="csX0" fmla="*/ 1409700 w 1409700"/>
              <a:gd name="csY0" fmla="*/ 1790700 h 1790700"/>
              <a:gd name="csX1" fmla="*/ 1409700 w 1409700"/>
              <a:gd name="csY1" fmla="*/ 0 h 1790700"/>
              <a:gd name="csX2" fmla="*/ 0 w 1409700"/>
              <a:gd name="csY2" fmla="*/ 0 h 17907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1409700" h="1790700">
                <a:moveTo>
                  <a:pt x="1409700" y="1790700"/>
                </a:moveTo>
                <a:lnTo>
                  <a:pt x="1409700" y="0"/>
                </a:lnTo>
                <a:lnTo>
                  <a:pt x="0" y="0"/>
                </a:lnTo>
              </a:path>
            </a:pathLst>
          </a:custGeom>
          <a:noFill/>
          <a:ln w="38100" cap="rnd">
            <a:solidFill>
              <a:srgbClr val="00B050"/>
            </a:solidFill>
            <a:prstDash val="sysDash"/>
            <a:round/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val="2356789652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10.0.26200.0"/>
  <p:tag name="AS_RELEASE_DATE" val="2025.11.14"/>
  <p:tag name="AS_TITLE" val="Aspose.Slides for .NET 4.6.2"/>
  <p:tag name="AS_VERSION" val="25.11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38100">
          <a:solidFill>
            <a:schemeClr val="tx1"/>
          </a:solidFill>
          <a:tailEnd type="triangle" w="lg" len="lg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26</Paragraphs>
  <Slides>1</Slides>
  <Notes>1</Notes>
  <TotalTime>1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baseType="lpstr" size="8">
      <vt:lpstr>Arial</vt:lpstr>
      <vt:lpstr>Calibri</vt:lpstr>
      <vt:lpstr>Aptos Display</vt:lpstr>
      <vt:lpstr>Aptos</vt:lpstr>
      <vt:lpstr>Courier New</vt:lpstr>
      <vt:lpstr>Cambria</vt:lpstr>
      <vt:lpstr>Office Theme</vt:lpstr>
      <vt:lpstr>PowerPoint Presentation</vt:lpstr>
    </vt:vector>
  </TitlesOfParts>
  <LinksUpToDate>0</LinksUpToDate>
  <SharedDoc>0</SharedDoc>
  <HyperlinksChanged>0</HyperlinksChanged>
  <Application>Aspose.Slides for .NET</Application>
  <AppVersion>25.1100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cp:revision>1</cp:revision>
  <cp:lastPrinted>2026-01-25T11:23:16.165</cp:lastPrinted>
  <dcterms:created xsi:type="dcterms:W3CDTF">2026-01-25T16:23:16Z</dcterms:created>
  <dcterms:modified xsi:type="dcterms:W3CDTF">2026-01-25T16:23:16Z</dcterms:modified>
</cp:coreProperties>
</file>