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478D1D06-8F01-4CBB-690A-1BAD8AD80EEC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0C6D6D4-4F97-FF30-964B-0DFB5825C9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C2AC278-845D-403A-3534-241BCF4659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DEUCE LT 6 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C68984-1C20-1725-C978-A166940299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444454169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583E915-B204-4F9A-B7F8-44C1BEE1AA3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487C6BD-D8CB-4D94-A007-247D4DE60787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AE1E01D-7E97-4387-8812-F7AE350A385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82D3B0C-7537-4651-8210-48408394352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8244E826-FB99-4521-97F4-231E52DEE4A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CF9492E0-E324-4FB4-8B2A-1B790307699C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B191E304-CAF9-45A5-AABC-799F45D0B0E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5B7867A2-5FE1-4106-8453-31AC3E70D7B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C00CB035-D9ED-4369-9C1A-2E8F1554F1F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25E7100C-3AB9-4AF4-ACBC-5BD7AA2ECA1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EFF00288-3C55-4B87-BFC6-CD073B73556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BD2F84-75A7-5066-57CD-B0A0E4E8D9FE}"/>
            </a:ext>
          </a:extLst>
        </p:cNvPr>
        <p:cNvGrpSpPr/>
        <p:nvPr/>
      </p:nvGrpSpPr>
      <p:grpSpPr>
        <a:xfrm>
          <a:off x="0" y="0"/>
          <a:ext cx="0" cy="0"/>
        </a:xfrm>
      </p:grpSpPr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906929F-B4D9-C911-6F99-A3254B4D3314}"/>
              </a:ext>
            </a:extLst>
          </p:cNvPr>
          <p:cNvCxnSpPr/>
          <p:nvPr/>
        </p:nvCxnSpPr>
        <p:spPr>
          <a:xfrm flipH="1" flipV="1">
            <a:off x="4193664" y="5429597"/>
            <a:ext cx="410754" cy="915874"/>
          </a:xfrm>
          <a:prstGeom prst="line">
            <a:avLst/>
          </a:prstGeom>
          <a:ln w="38100" cap="rnd">
            <a:solidFill>
              <a:srgbClr val="00B050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7D1EB7D-6C2B-3554-86E0-7364A19414B1}"/>
              </a:ext>
            </a:extLst>
          </p:cNvPr>
          <p:cNvCxnSpPr/>
          <p:nvPr/>
        </p:nvCxnSpPr>
        <p:spPr>
          <a:xfrm flipH="1">
            <a:off x="4034481" y="5429597"/>
            <a:ext cx="318367" cy="0"/>
          </a:xfrm>
          <a:prstGeom prst="line">
            <a:avLst/>
          </a:prstGeom>
          <a:ln w="38100" cap="rnd">
            <a:solidFill>
              <a:srgbClr val="00B050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514C3D72-215F-A7EA-3439-A83B1563FF60}"/>
              </a:ext>
            </a:extLst>
          </p:cNvPr>
          <p:cNvSpPr/>
          <p:nvPr/>
        </p:nvSpPr>
        <p:spPr>
          <a:xfrm>
            <a:off x="7962871" y="565150"/>
            <a:ext cx="237206" cy="4635500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E88A4156-1F15-DC12-97DC-D0F2132F3F19}"/>
              </a:ext>
            </a:extLst>
          </p:cNvPr>
          <p:cNvSpPr/>
          <p:nvPr/>
        </p:nvSpPr>
        <p:spPr>
          <a:xfrm>
            <a:off x="3175285" y="507999"/>
            <a:ext cx="945738" cy="4357369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57D2522-08A2-BCA6-BCE1-9C50193645EA}"/>
              </a:ext>
            </a:extLst>
          </p:cNvPr>
          <p:cNvSpPr/>
          <p:nvPr/>
        </p:nvSpPr>
        <p:spPr>
          <a:xfrm flipH="1">
            <a:off x="4442851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7DA8D95-E3A7-6071-09FD-C6A166BDE5F6}"/>
              </a:ext>
            </a:extLst>
          </p:cNvPr>
          <p:cNvSpPr/>
          <p:nvPr/>
        </p:nvSpPr>
        <p:spPr>
          <a:xfrm flipH="1">
            <a:off x="3964101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ADE84E0-5F81-4B8E-BE77-2303E65EA271}"/>
              </a:ext>
            </a:extLst>
          </p:cNvPr>
          <p:cNvSpPr/>
          <p:nvPr/>
        </p:nvSpPr>
        <p:spPr>
          <a:xfrm flipH="1">
            <a:off x="3485351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A2409307-8699-C163-4B1E-6A9B10B73A1B}"/>
              </a:ext>
            </a:extLst>
          </p:cNvPr>
          <p:cNvSpPr/>
          <p:nvPr/>
        </p:nvSpPr>
        <p:spPr>
          <a:xfrm flipH="1">
            <a:off x="3006601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2B382B5-7317-4B92-917C-71089EC9D29B}"/>
              </a:ext>
            </a:extLst>
          </p:cNvPr>
          <p:cNvSpPr/>
          <p:nvPr/>
        </p:nvSpPr>
        <p:spPr>
          <a:xfrm flipH="1">
            <a:off x="4921600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AF9BF43D-4171-E772-16C9-3E8876B3D578}"/>
              </a:ext>
            </a:extLst>
          </p:cNvPr>
          <p:cNvSpPr/>
          <p:nvPr/>
        </p:nvSpPr>
        <p:spPr>
          <a:xfrm flipH="1">
            <a:off x="5400349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69EA98B-0A12-E19D-9567-870EF140165F}"/>
              </a:ext>
            </a:extLst>
          </p:cNvPr>
          <p:cNvSpPr/>
          <p:nvPr/>
        </p:nvSpPr>
        <p:spPr>
          <a:xfrm flipH="1">
            <a:off x="7778206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226A930-D772-36E8-F3CD-9D46FF32A89D}"/>
              </a:ext>
            </a:extLst>
          </p:cNvPr>
          <p:cNvSpPr/>
          <p:nvPr/>
        </p:nvSpPr>
        <p:spPr>
          <a:xfrm flipH="1">
            <a:off x="4421538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8D67517-07A4-4455-03EA-76781DC093B9}"/>
              </a:ext>
            </a:extLst>
          </p:cNvPr>
          <p:cNvSpPr/>
          <p:nvPr/>
        </p:nvSpPr>
        <p:spPr>
          <a:xfrm flipH="1">
            <a:off x="4421538" y="618545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48C463B1-E216-E3C7-3C73-D881DF1C42F8}"/>
              </a:ext>
            </a:extLst>
          </p:cNvPr>
          <p:cNvSpPr/>
          <p:nvPr/>
        </p:nvSpPr>
        <p:spPr>
          <a:xfrm flipH="1">
            <a:off x="1181390" y="533400"/>
            <a:ext cx="742533" cy="4635500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5" name="3">
            <a:extLst>
              <a:ext uri="{FF2B5EF4-FFF2-40B4-BE49-F238E27FC236}">
                <a16:creationId xmlns:a16="http://schemas.microsoft.com/office/drawing/2014/main" id="{4D5A1253-054C-7E2C-F2E7-346BE77D1209}"/>
              </a:ext>
            </a:extLst>
          </p:cNvPr>
          <p:cNvSpPr txBox="1"/>
          <p:nvPr/>
        </p:nvSpPr>
        <p:spPr>
          <a:xfrm flipH="1">
            <a:off x="951258" y="13716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16" name="2">
            <a:extLst>
              <a:ext uri="{FF2B5EF4-FFF2-40B4-BE49-F238E27FC236}">
                <a16:creationId xmlns:a16="http://schemas.microsoft.com/office/drawing/2014/main" id="{E66D05A6-E298-5CE4-A865-B9B7A3CAA930}"/>
              </a:ext>
            </a:extLst>
          </p:cNvPr>
          <p:cNvSpPr txBox="1"/>
          <p:nvPr/>
        </p:nvSpPr>
        <p:spPr>
          <a:xfrm flipH="1">
            <a:off x="368300" y="2917164"/>
            <a:ext cx="58295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BOTTOM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OF #’S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EBF699D-8AF6-AA3E-682D-1585E676DB8E}"/>
              </a:ext>
            </a:extLst>
          </p:cNvPr>
          <p:cNvSpPr/>
          <p:nvPr/>
        </p:nvSpPr>
        <p:spPr>
          <a:xfrm flipH="1">
            <a:off x="1720723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42DED7DF-6193-83A6-9B93-241C5A5A3F49}"/>
              </a:ext>
            </a:extLst>
          </p:cNvPr>
          <p:cNvSpPr/>
          <p:nvPr/>
        </p:nvSpPr>
        <p:spPr>
          <a:xfrm flipH="1">
            <a:off x="4110111" y="520700"/>
            <a:ext cx="2057400" cy="1689100"/>
          </a:xfrm>
          <a:custGeom>
            <a:gdLst>
              <a:gd name="csX0" fmla="*/ 2057400 w 2057400"/>
              <a:gd name="csY0" fmla="*/ 1689100 h 1689100"/>
              <a:gd name="csX1" fmla="*/ 0 w 2057400"/>
              <a:gd name="csY1" fmla="*/ 0 h 16891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2057400" h="1689100">
                <a:moveTo>
                  <a:pt x="2057400" y="1689100"/>
                </a:moveTo>
                <a:lnTo>
                  <a:pt x="0" y="0"/>
                </a:lnTo>
              </a:path>
            </a:pathLst>
          </a:custGeom>
          <a:noFill/>
          <a:ln w="38100" cap="rnd">
            <a:solidFill>
              <a:schemeClr val="tx1"/>
            </a:solidFill>
            <a:prstDash val="sysDash"/>
            <a:round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FE0E1E94-2F46-3813-782B-E8A421B0CB76}"/>
              </a:ext>
            </a:extLst>
          </p:cNvPr>
          <p:cNvSpPr/>
          <p:nvPr/>
        </p:nvSpPr>
        <p:spPr>
          <a:xfrm>
            <a:off x="10377046" y="758170"/>
            <a:ext cx="630515" cy="4135814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00B0F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1" name="2">
            <a:extLst>
              <a:ext uri="{FF2B5EF4-FFF2-40B4-BE49-F238E27FC236}">
                <a16:creationId xmlns:a16="http://schemas.microsoft.com/office/drawing/2014/main" id="{3793077A-003D-3BF6-8251-773980632EA2}"/>
              </a:ext>
            </a:extLst>
          </p:cNvPr>
          <p:cNvSpPr txBox="1"/>
          <p:nvPr/>
        </p:nvSpPr>
        <p:spPr>
          <a:xfrm flipH="1">
            <a:off x="10556444" y="443885"/>
            <a:ext cx="1032777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ALERT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D52EE76-0645-77F9-C548-46EA3D6B9FDF}"/>
              </a:ext>
            </a:extLst>
          </p:cNvPr>
          <p:cNvSpPr txBox="1"/>
          <p:nvPr/>
        </p:nvSpPr>
        <p:spPr>
          <a:xfrm flipH="1">
            <a:off x="7931023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b="1">
                <a:latin typeface="Arial" pitchFamily="34" charset="0"/>
                <a:cs typeface="Arial" pitchFamily="34" charset="0"/>
              </a:rPr>
              <a:t>DEUCE LT 6 Y </a:t>
            </a:r>
          </a:p>
        </p:txBody>
      </p:sp>
      <p:sp>
        <p:nvSpPr>
          <p:cNvPr id="23" name="2">
            <a:extLst>
              <a:ext uri="{FF2B5EF4-FFF2-40B4-BE49-F238E27FC236}">
                <a16:creationId xmlns:a16="http://schemas.microsoft.com/office/drawing/2014/main" id="{F7965170-703B-2230-651B-F4564413728F}"/>
              </a:ext>
            </a:extLst>
          </p:cNvPr>
          <p:cNvSpPr txBox="1"/>
          <p:nvPr/>
        </p:nvSpPr>
        <p:spPr>
          <a:xfrm flipH="1">
            <a:off x="11329388" y="2891437"/>
            <a:ext cx="58295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BOTTOM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OF #’S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6DB74B8-F940-0CE8-46B4-9865020374DD}"/>
              </a:ext>
            </a:extLst>
          </p:cNvPr>
          <p:cNvSpPr/>
          <p:nvPr/>
        </p:nvSpPr>
        <p:spPr>
          <a:xfrm flipH="1">
            <a:off x="10156063" y="4705349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5ECF4155-44A5-F232-7DBA-5F76F66DE5A2}"/>
              </a:ext>
            </a:extLst>
          </p:cNvPr>
          <p:cNvSpPr/>
          <p:nvPr/>
        </p:nvSpPr>
        <p:spPr>
          <a:xfrm flipH="1">
            <a:off x="4209923" y="3657600"/>
            <a:ext cx="1409700" cy="1790700"/>
          </a:xfrm>
          <a:custGeom>
            <a:gdLst>
              <a:gd name="csX0" fmla="*/ 1409700 w 1409700"/>
              <a:gd name="csY0" fmla="*/ 1790700 h 1790700"/>
              <a:gd name="csX1" fmla="*/ 1409700 w 1409700"/>
              <a:gd name="csY1" fmla="*/ 0 h 1790700"/>
              <a:gd name="csX2" fmla="*/ 0 w 1409700"/>
              <a:gd name="csY2" fmla="*/ 0 h 17907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1409700" h="1790700">
                <a:moveTo>
                  <a:pt x="1409700" y="1790700"/>
                </a:moveTo>
                <a:lnTo>
                  <a:pt x="1409700" y="0"/>
                </a:lnTo>
                <a:lnTo>
                  <a:pt x="0" y="0"/>
                </a:lnTo>
              </a:path>
            </a:pathLst>
          </a:custGeom>
          <a:noFill/>
          <a:ln w="38100" cap="rnd">
            <a:solidFill>
              <a:srgbClr val="00B050"/>
            </a:solidFill>
            <a:prstDash val="sysDash"/>
            <a:round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8" name="H+2">
            <a:extLst>
              <a:ext uri="{FF2B5EF4-FFF2-40B4-BE49-F238E27FC236}">
                <a16:creationId xmlns:a16="http://schemas.microsoft.com/office/drawing/2014/main" id="{5025C3E7-2632-5FC8-AB5C-61CABF0FCCCB}"/>
              </a:ext>
            </a:extLst>
          </p:cNvPr>
          <p:cNvSpPr txBox="1"/>
          <p:nvPr/>
        </p:nvSpPr>
        <p:spPr>
          <a:xfrm flipH="1">
            <a:off x="3333204" y="2268886"/>
            <a:ext cx="627530" cy="32004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H+2</a:t>
            </a:r>
          </a:p>
        </p:txBody>
      </p:sp>
      <p:sp>
        <p:nvSpPr>
          <p:cNvPr id="29" name="H+2">
            <a:extLst>
              <a:ext uri="{FF2B5EF4-FFF2-40B4-BE49-F238E27FC236}">
                <a16:creationId xmlns:a16="http://schemas.microsoft.com/office/drawing/2014/main" id="{C451471B-2C19-F0E0-AA01-D42CDEAA2684}"/>
              </a:ext>
            </a:extLst>
          </p:cNvPr>
          <p:cNvSpPr txBox="1"/>
          <p:nvPr/>
        </p:nvSpPr>
        <p:spPr>
          <a:xfrm flipH="1">
            <a:off x="8221984" y="2268886"/>
            <a:ext cx="627530" cy="32004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H+2</a:t>
            </a:r>
          </a:p>
        </p:txBody>
      </p:sp>
      <p:sp>
        <p:nvSpPr>
          <p:cNvPr id="31" name="PS1">
            <a:extLst>
              <a:ext uri="{FF2B5EF4-FFF2-40B4-BE49-F238E27FC236}">
                <a16:creationId xmlns:a16="http://schemas.microsoft.com/office/drawing/2014/main" id="{09D5B9B2-ACED-66CD-3224-3707D203A2C6}"/>
              </a:ext>
            </a:extLst>
          </p:cNvPr>
          <p:cNvSpPr txBox="1"/>
          <p:nvPr/>
        </p:nvSpPr>
        <p:spPr>
          <a:xfrm flipH="1">
            <a:off x="1383873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32" name="PS2">
            <a:extLst>
              <a:ext uri="{FF2B5EF4-FFF2-40B4-BE49-F238E27FC236}">
                <a16:creationId xmlns:a16="http://schemas.microsoft.com/office/drawing/2014/main" id="{C1CC5396-C5E6-1CCC-5D70-A1E463826830}"/>
              </a:ext>
            </a:extLst>
          </p:cNvPr>
          <p:cNvSpPr txBox="1"/>
          <p:nvPr/>
        </p:nvSpPr>
        <p:spPr>
          <a:xfrm flipH="1">
            <a:off x="2655555" y="501014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34" name="BS2">
            <a:extLst>
              <a:ext uri="{FF2B5EF4-FFF2-40B4-BE49-F238E27FC236}">
                <a16:creationId xmlns:a16="http://schemas.microsoft.com/office/drawing/2014/main" id="{87D1D3B7-E160-A495-2ADD-596691C942DB}"/>
              </a:ext>
            </a:extLst>
          </p:cNvPr>
          <p:cNvSpPr txBox="1"/>
          <p:nvPr/>
        </p:nvSpPr>
        <p:spPr>
          <a:xfrm flipH="1">
            <a:off x="7411293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35" name="BS1">
            <a:extLst>
              <a:ext uri="{FF2B5EF4-FFF2-40B4-BE49-F238E27FC236}">
                <a16:creationId xmlns:a16="http://schemas.microsoft.com/office/drawing/2014/main" id="{3FE471C5-BFEF-9F6B-7535-5DC48CB1236E}"/>
              </a:ext>
            </a:extLst>
          </p:cNvPr>
          <p:cNvSpPr txBox="1"/>
          <p:nvPr/>
        </p:nvSpPr>
        <p:spPr>
          <a:xfrm flipH="1">
            <a:off x="9819213" y="501014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36" name="2">
            <a:extLst>
              <a:ext uri="{FF2B5EF4-FFF2-40B4-BE49-F238E27FC236}">
                <a16:creationId xmlns:a16="http://schemas.microsoft.com/office/drawing/2014/main" id="{98D8EEC0-E0EC-70D5-2725-FDC30C51C8DA}"/>
              </a:ext>
            </a:extLst>
          </p:cNvPr>
          <p:cNvSpPr txBox="1"/>
          <p:nvPr/>
        </p:nvSpPr>
        <p:spPr>
          <a:xfrm flipH="1">
            <a:off x="3615298" y="167640"/>
            <a:ext cx="1032777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1H</a:t>
            </a:r>
          </a:p>
        </p:txBody>
      </p:sp>
      <p:sp>
        <p:nvSpPr>
          <p:cNvPr id="37" name="2">
            <a:extLst>
              <a:ext uri="{FF2B5EF4-FFF2-40B4-BE49-F238E27FC236}">
                <a16:creationId xmlns:a16="http://schemas.microsoft.com/office/drawing/2014/main" id="{2115672F-2FE5-8CCD-93C4-4C4C62617841}"/>
              </a:ext>
            </a:extLst>
          </p:cNvPr>
          <p:cNvSpPr txBox="1"/>
          <p:nvPr/>
        </p:nvSpPr>
        <p:spPr>
          <a:xfrm flipH="1">
            <a:off x="5653201" y="218841"/>
            <a:ext cx="1032777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2H</a:t>
            </a:r>
          </a:p>
        </p:txBody>
      </p:sp>
      <p:sp>
        <p:nvSpPr>
          <p:cNvPr id="38" name="1">
            <a:extLst>
              <a:ext uri="{FF2B5EF4-FFF2-40B4-BE49-F238E27FC236}">
                <a16:creationId xmlns:a16="http://schemas.microsoft.com/office/drawing/2014/main" id="{0BD9A3B8-33E1-91C5-5775-78E2EF341504}"/>
              </a:ext>
            </a:extLst>
          </p:cNvPr>
          <p:cNvSpPr txBox="1"/>
          <p:nvPr/>
        </p:nvSpPr>
        <p:spPr>
          <a:xfrm flipH="1">
            <a:off x="8036635" y="13716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39" name="2">
            <a:extLst>
              <a:ext uri="{FF2B5EF4-FFF2-40B4-BE49-F238E27FC236}">
                <a16:creationId xmlns:a16="http://schemas.microsoft.com/office/drawing/2014/main" id="{54DD4145-F29D-8FE3-F15E-7AFB5A438D12}"/>
              </a:ext>
            </a:extLst>
          </p:cNvPr>
          <p:cNvSpPr txBox="1"/>
          <p:nvPr/>
        </p:nvSpPr>
        <p:spPr>
          <a:xfrm flipH="1">
            <a:off x="4871232" y="100986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40" name="4">
            <a:extLst>
              <a:ext uri="{FF2B5EF4-FFF2-40B4-BE49-F238E27FC236}">
                <a16:creationId xmlns:a16="http://schemas.microsoft.com/office/drawing/2014/main" id="{81BA6773-DB60-F71B-D73B-BA27A0085D3A}"/>
              </a:ext>
            </a:extLst>
          </p:cNvPr>
          <p:cNvSpPr txBox="1"/>
          <p:nvPr/>
        </p:nvSpPr>
        <p:spPr>
          <a:xfrm flipH="1">
            <a:off x="5550623" y="320040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41" name="2">
            <a:extLst>
              <a:ext uri="{FF2B5EF4-FFF2-40B4-BE49-F238E27FC236}">
                <a16:creationId xmlns:a16="http://schemas.microsoft.com/office/drawing/2014/main" id="{BB0B0867-40AF-414B-7FCC-9EA518399CEF}"/>
              </a:ext>
            </a:extLst>
          </p:cNvPr>
          <p:cNvSpPr txBox="1"/>
          <p:nvPr/>
        </p:nvSpPr>
        <p:spPr>
          <a:xfrm>
            <a:off x="3985052" y="329184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</p:spTree>
    <p:extLst>
      <p:ext uri="{BB962C8B-B14F-4D97-AF65-F5344CB8AC3E}">
        <p14:creationId val="882194343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25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2026-01-25T11:23:15.784</cp:lastPrinted>
  <dcterms:created xsi:type="dcterms:W3CDTF">2026-01-25T16:23:15Z</dcterms:created>
  <dcterms:modified xsi:type="dcterms:W3CDTF">2026-01-25T16:23:15Z</dcterms:modified>
</cp:coreProperties>
</file>