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>
          <a:extLst>
            <a:ext uri="{FF2B5EF4-FFF2-40B4-BE49-F238E27FC236}">
              <a16:creationId xmlns:a16="http://schemas.microsoft.com/office/drawing/2014/main" id="{80D280BD-F89B-D7F5-6B59-78D8150EE60D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B1A261A-5960-4EA0-168C-4D16F324E40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C6CCBE3-BCBB-5F73-A418-F7DD6FF2AB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DEUCE LT 90 Z SHALLOW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5E088F-873F-CDCF-823F-8128131D8E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2138354255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5297057E-CF1B-4C57-A599-8F8C6730FE43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B7E3F37-FA05-466A-8D1A-02EB127FBCF7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E5167095-E8EC-4F7E-9DCC-979471C321F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2485F75-71AC-4AE0-80D3-7E29295575D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5F28D5C1-D277-49D1-B238-0884A9EFCD59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35006345-4CD4-4101-B777-CDD2D0194D83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6435A8F3-711F-461E-9C8A-3157EE5DC52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0251FBEF-A903-491F-BC27-4CDB5BE943B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A71DB087-3708-4FCA-8EF2-671B8E0EC3E9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A1FC4A17-9977-4B47-986F-0746E0F8B772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FFFEC4EA-E8F6-49F0-8A2A-340572714993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CCE1DFD-7F46-11B1-C2E2-EA2341A6C107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77C8CFD-16C6-93CA-1173-CF4E804FCBDA}"/>
              </a:ext>
            </a:extLst>
          </p:cNvPr>
          <p:cNvSpPr/>
          <p:nvPr/>
        </p:nvSpPr>
        <p:spPr>
          <a:xfrm flipH="1">
            <a:off x="4333405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D0C651B8-8885-29A5-00DF-9149D8697A8E}"/>
              </a:ext>
            </a:extLst>
          </p:cNvPr>
          <p:cNvSpPr/>
          <p:nvPr/>
        </p:nvSpPr>
        <p:spPr>
          <a:xfrm flipH="1">
            <a:off x="3854655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3E52A14C-F27B-8350-A652-9AF24727F76D}"/>
              </a:ext>
            </a:extLst>
          </p:cNvPr>
          <p:cNvSpPr/>
          <p:nvPr/>
        </p:nvSpPr>
        <p:spPr>
          <a:xfrm flipH="1">
            <a:off x="3375905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87FB290E-A37B-1D68-D515-DFA4CF83D967}"/>
              </a:ext>
            </a:extLst>
          </p:cNvPr>
          <p:cNvSpPr/>
          <p:nvPr/>
        </p:nvSpPr>
        <p:spPr>
          <a:xfrm flipH="1">
            <a:off x="4812154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C08B0DE-11A5-3EAB-885E-2AE1BD5F4A48}"/>
              </a:ext>
            </a:extLst>
          </p:cNvPr>
          <p:cNvSpPr/>
          <p:nvPr/>
        </p:nvSpPr>
        <p:spPr>
          <a:xfrm flipH="1">
            <a:off x="5290903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9D792A0E-0DF7-CF4F-949F-A3AA115C26D0}"/>
              </a:ext>
            </a:extLst>
          </p:cNvPr>
          <p:cNvSpPr/>
          <p:nvPr/>
        </p:nvSpPr>
        <p:spPr>
          <a:xfrm flipH="1">
            <a:off x="4312092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79AA59C3-81ED-F814-B58A-DBEEAF82996C}"/>
              </a:ext>
            </a:extLst>
          </p:cNvPr>
          <p:cNvSpPr/>
          <p:nvPr/>
        </p:nvSpPr>
        <p:spPr>
          <a:xfrm flipH="1">
            <a:off x="1707956" y="3738879"/>
            <a:ext cx="5552758" cy="1484793"/>
          </a:xfrm>
          <a:custGeom>
            <a:gdLst>
              <a:gd name="csX0" fmla="*/ 4165600 w 4165600"/>
              <a:gd name="csY0" fmla="*/ 1117600 h 1117600"/>
              <a:gd name="csX1" fmla="*/ 0 w 4165600"/>
              <a:gd name="csY1" fmla="*/ 0 h 11176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4165600" h="1117600">
                <a:moveTo>
                  <a:pt x="4165600" y="1117600"/>
                </a:moveTo>
                <a:cubicBezTo>
                  <a:pt x="2967567" y="275167"/>
                  <a:pt x="1591733" y="804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5" name="1">
            <a:extLst>
              <a:ext uri="{FF2B5EF4-FFF2-40B4-BE49-F238E27FC236}">
                <a16:creationId xmlns:a16="http://schemas.microsoft.com/office/drawing/2014/main" id="{BD1E2C32-D157-71F5-6F0D-1606A2A61745}"/>
              </a:ext>
            </a:extLst>
          </p:cNvPr>
          <p:cNvSpPr txBox="1"/>
          <p:nvPr/>
        </p:nvSpPr>
        <p:spPr>
          <a:xfrm flipH="1">
            <a:off x="7181974" y="3275965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16" name="PS2">
            <a:extLst>
              <a:ext uri="{FF2B5EF4-FFF2-40B4-BE49-F238E27FC236}">
                <a16:creationId xmlns:a16="http://schemas.microsoft.com/office/drawing/2014/main" id="{A7A186BE-C97E-7CC0-0E48-D57EC65DE4DF}"/>
              </a:ext>
            </a:extLst>
          </p:cNvPr>
          <p:cNvSpPr txBox="1"/>
          <p:nvPr/>
        </p:nvSpPr>
        <p:spPr>
          <a:xfrm flipH="1">
            <a:off x="2541930" y="500252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17" name="2">
            <a:extLst>
              <a:ext uri="{FF2B5EF4-FFF2-40B4-BE49-F238E27FC236}">
                <a16:creationId xmlns:a16="http://schemas.microsoft.com/office/drawing/2014/main" id="{84D22F5D-ED63-F3AB-EB8B-788DC0BD6001}"/>
              </a:ext>
            </a:extLst>
          </p:cNvPr>
          <p:cNvSpPr txBox="1"/>
          <p:nvPr/>
        </p:nvSpPr>
        <p:spPr>
          <a:xfrm flipH="1">
            <a:off x="6655682" y="3821388"/>
            <a:ext cx="656345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4-5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D7904505-3722-88C3-52C4-DD5E54D3C51C}"/>
              </a:ext>
            </a:extLst>
          </p:cNvPr>
          <p:cNvSpPr/>
          <p:nvPr/>
        </p:nvSpPr>
        <p:spPr>
          <a:xfrm flipH="1">
            <a:off x="1185057" y="590668"/>
            <a:ext cx="1855128" cy="4267244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9" name="PS1">
            <a:extLst>
              <a:ext uri="{FF2B5EF4-FFF2-40B4-BE49-F238E27FC236}">
                <a16:creationId xmlns:a16="http://schemas.microsoft.com/office/drawing/2014/main" id="{466142E8-629F-9985-213A-364BA142EEE6}"/>
              </a:ext>
            </a:extLst>
          </p:cNvPr>
          <p:cNvSpPr txBox="1"/>
          <p:nvPr/>
        </p:nvSpPr>
        <p:spPr>
          <a:xfrm flipH="1">
            <a:off x="1172361" y="534542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20" name="2">
            <a:extLst>
              <a:ext uri="{FF2B5EF4-FFF2-40B4-BE49-F238E27FC236}">
                <a16:creationId xmlns:a16="http://schemas.microsoft.com/office/drawing/2014/main" id="{65D2A91C-9B13-5AD4-7718-E552FE7C0D3C}"/>
              </a:ext>
            </a:extLst>
          </p:cNvPr>
          <p:cNvSpPr txBox="1"/>
          <p:nvPr/>
        </p:nvSpPr>
        <p:spPr>
          <a:xfrm flipH="1">
            <a:off x="555710" y="147516"/>
            <a:ext cx="1032777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ALERT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B22262D-9111-EBBA-3FFC-0BF39B6FF41D}"/>
              </a:ext>
            </a:extLst>
          </p:cNvPr>
          <p:cNvSpPr/>
          <p:nvPr/>
        </p:nvSpPr>
        <p:spPr>
          <a:xfrm flipH="1">
            <a:off x="1509211" y="5054005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0BAF4B66-78EC-9365-D60E-903977139647}"/>
              </a:ext>
            </a:extLst>
          </p:cNvPr>
          <p:cNvSpPr/>
          <p:nvPr/>
        </p:nvSpPr>
        <p:spPr>
          <a:xfrm flipH="1">
            <a:off x="5437231" y="2207379"/>
            <a:ext cx="2438400" cy="3018789"/>
          </a:xfrm>
          <a:custGeom>
            <a:gdLst>
              <a:gd name="csX0" fmla="*/ 0 w 2438400"/>
              <a:gd name="csY0" fmla="*/ 2946400 h 2946400"/>
              <a:gd name="csX1" fmla="*/ 0 w 2438400"/>
              <a:gd name="csY1" fmla="*/ 0 h 2946400"/>
              <a:gd name="csX2" fmla="*/ 2438400 w 2438400"/>
              <a:gd name="csY2" fmla="*/ 0 h 29464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2438400" h="2946400">
                <a:moveTo>
                  <a:pt x="0" y="2946400"/>
                </a:moveTo>
                <a:lnTo>
                  <a:pt x="0" y="0"/>
                </a:lnTo>
                <a:lnTo>
                  <a:pt x="2438400" y="0"/>
                </a:lnTo>
              </a:path>
            </a:pathLst>
          </a:custGeom>
          <a:noFill/>
          <a:ln w="38100">
            <a:solidFill>
              <a:srgbClr val="FF66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A8C77FDE-0569-E1AF-8897-5966193917B1}"/>
              </a:ext>
            </a:extLst>
          </p:cNvPr>
          <p:cNvSpPr/>
          <p:nvPr/>
        </p:nvSpPr>
        <p:spPr>
          <a:xfrm flipH="1">
            <a:off x="7605677" y="508000"/>
            <a:ext cx="2667000" cy="4381500"/>
          </a:xfrm>
          <a:custGeom>
            <a:gdLst>
              <a:gd name="csX0" fmla="*/ 0 w 2667000"/>
              <a:gd name="csY0" fmla="*/ 4381500 h 4381500"/>
              <a:gd name="csX1" fmla="*/ 0 w 2667000"/>
              <a:gd name="csY1" fmla="*/ 1676400 h 4381500"/>
              <a:gd name="csX2" fmla="*/ 2667000 w 2667000"/>
              <a:gd name="csY2" fmla="*/ 0 h 43815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2667000" h="4381500">
                <a:moveTo>
                  <a:pt x="0" y="4381500"/>
                </a:moveTo>
                <a:lnTo>
                  <a:pt x="0" y="1676400"/>
                </a:lnTo>
                <a:lnTo>
                  <a:pt x="2667000" y="0"/>
                </a:lnTo>
              </a:path>
            </a:pathLst>
          </a:custGeom>
          <a:noFill/>
          <a:ln w="38100">
            <a:solidFill>
              <a:srgbClr val="00B0F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3" name="2">
            <a:extLst>
              <a:ext uri="{FF2B5EF4-FFF2-40B4-BE49-F238E27FC236}">
                <a16:creationId xmlns:a16="http://schemas.microsoft.com/office/drawing/2014/main" id="{F25B75FE-C42A-1B28-B232-CEBA7210647B}"/>
              </a:ext>
            </a:extLst>
          </p:cNvPr>
          <p:cNvSpPr txBox="1"/>
          <p:nvPr/>
        </p:nvSpPr>
        <p:spPr>
          <a:xfrm flipH="1">
            <a:off x="5271953" y="1734898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24" name="3">
            <a:extLst>
              <a:ext uri="{FF2B5EF4-FFF2-40B4-BE49-F238E27FC236}">
                <a16:creationId xmlns:a16="http://schemas.microsoft.com/office/drawing/2014/main" id="{FF8CBF99-1034-3164-76B7-F8DA215AE0E6}"/>
              </a:ext>
            </a:extLst>
          </p:cNvPr>
          <p:cNvSpPr txBox="1"/>
          <p:nvPr/>
        </p:nvSpPr>
        <p:spPr>
          <a:xfrm flipH="1">
            <a:off x="7280557" y="100986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25" name="BS1">
            <a:extLst>
              <a:ext uri="{FF2B5EF4-FFF2-40B4-BE49-F238E27FC236}">
                <a16:creationId xmlns:a16="http://schemas.microsoft.com/office/drawing/2014/main" id="{20B099DE-E18E-DF22-8975-3DFE7DE32312}"/>
              </a:ext>
            </a:extLst>
          </p:cNvPr>
          <p:cNvSpPr txBox="1"/>
          <p:nvPr/>
        </p:nvSpPr>
        <p:spPr>
          <a:xfrm flipH="1">
            <a:off x="9752947" y="505400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26" name="BS2">
            <a:extLst>
              <a:ext uri="{FF2B5EF4-FFF2-40B4-BE49-F238E27FC236}">
                <a16:creationId xmlns:a16="http://schemas.microsoft.com/office/drawing/2014/main" id="{E74EAE97-82A4-D662-78BB-6225BF3D012C}"/>
              </a:ext>
            </a:extLst>
          </p:cNvPr>
          <p:cNvSpPr txBox="1"/>
          <p:nvPr/>
        </p:nvSpPr>
        <p:spPr>
          <a:xfrm flipH="1">
            <a:off x="7414438" y="533288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BS2</a:t>
            </a:r>
          </a:p>
        </p:txBody>
      </p:sp>
      <p:sp>
        <p:nvSpPr>
          <p:cNvPr id="27" name="2">
            <a:extLst>
              <a:ext uri="{FF2B5EF4-FFF2-40B4-BE49-F238E27FC236}">
                <a16:creationId xmlns:a16="http://schemas.microsoft.com/office/drawing/2014/main" id="{6DBE3913-919A-BC4F-B7C6-D6EDDAD9B51F}"/>
              </a:ext>
            </a:extLst>
          </p:cNvPr>
          <p:cNvSpPr txBox="1"/>
          <p:nvPr/>
        </p:nvSpPr>
        <p:spPr>
          <a:xfrm flipH="1">
            <a:off x="7890871" y="2024499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28" name="2">
            <a:extLst>
              <a:ext uri="{FF2B5EF4-FFF2-40B4-BE49-F238E27FC236}">
                <a16:creationId xmlns:a16="http://schemas.microsoft.com/office/drawing/2014/main" id="{172C1F40-65B3-E2B8-73EC-99D23889269A}"/>
              </a:ext>
            </a:extLst>
          </p:cNvPr>
          <p:cNvSpPr txBox="1"/>
          <p:nvPr/>
        </p:nvSpPr>
        <p:spPr>
          <a:xfrm flipH="1">
            <a:off x="10314718" y="1995171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669EFC2-97A0-9E8C-E1AA-3388B4098E80}"/>
              </a:ext>
            </a:extLst>
          </p:cNvPr>
          <p:cNvSpPr txBox="1"/>
          <p:nvPr/>
        </p:nvSpPr>
        <p:spPr>
          <a:xfrm flipH="1">
            <a:off x="7821577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latin typeface="Arial" pitchFamily="34" charset="0"/>
                <a:cs typeface="Arial" pitchFamily="34" charset="0"/>
              </a:rPr>
              <a:t>DEUCE LT 90 Z SHALLOW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00875620-3310-CA0E-2117-5D3B41EE78E2}"/>
              </a:ext>
            </a:extLst>
          </p:cNvPr>
          <p:cNvSpPr/>
          <p:nvPr/>
        </p:nvSpPr>
        <p:spPr>
          <a:xfrm flipH="1">
            <a:off x="7687810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AEDD6CE-D1D5-9FA0-083A-9F493BD15212}"/>
              </a:ext>
            </a:extLst>
          </p:cNvPr>
          <p:cNvSpPr/>
          <p:nvPr/>
        </p:nvSpPr>
        <p:spPr>
          <a:xfrm flipH="1">
            <a:off x="10084717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7CF44641-1D9E-F58C-3F81-0A6FCE85E8C4}"/>
              </a:ext>
            </a:extLst>
          </p:cNvPr>
          <p:cNvGrpSpPr/>
          <p:nvPr/>
        </p:nvGrpSpPr>
        <p:grpSpPr>
          <a:xfrm flipH="1">
            <a:off x="3894378" y="5419765"/>
            <a:ext cx="580461" cy="930419"/>
            <a:chOff x="6085476" y="2513126"/>
            <a:chExt cx="580461" cy="930419"/>
          </a:xfrm>
        </p:grpSpPr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5B383D8E-CE90-444D-9400-4B9AFC60A6B2}"/>
                </a:ext>
              </a:extLst>
            </p:cNvPr>
            <p:cNvCxnSpPr/>
            <p:nvPr/>
          </p:nvCxnSpPr>
          <p:spPr>
            <a:xfrm flipV="1">
              <a:off x="6085476" y="2527671"/>
              <a:ext cx="410754" cy="915874"/>
            </a:xfrm>
            <a:prstGeom prst="line">
              <a:avLst/>
            </a:prstGeom>
            <a:ln w="38100" cap="rnd">
              <a:solidFill>
                <a:srgbClr val="00B050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E1680C0D-3559-026D-2CAC-8125C884E0AF}"/>
                </a:ext>
              </a:extLst>
            </p:cNvPr>
            <p:cNvCxnSpPr/>
            <p:nvPr/>
          </p:nvCxnSpPr>
          <p:spPr>
            <a:xfrm>
              <a:off x="6347570" y="2513126"/>
              <a:ext cx="318367" cy="0"/>
            </a:xfrm>
            <a:prstGeom prst="line">
              <a:avLst/>
            </a:prstGeom>
            <a:ln w="38100" cap="rnd">
              <a:solidFill>
                <a:srgbClr val="00B050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4">
            <a:extLst>
              <a:ext uri="{FF2B5EF4-FFF2-40B4-BE49-F238E27FC236}">
                <a16:creationId xmlns:a16="http://schemas.microsoft.com/office/drawing/2014/main" id="{6AEF44D2-1391-36AE-CC70-EE117A180729}"/>
              </a:ext>
            </a:extLst>
          </p:cNvPr>
          <p:cNvSpPr txBox="1"/>
          <p:nvPr/>
        </p:nvSpPr>
        <p:spPr>
          <a:xfrm flipH="1">
            <a:off x="195580" y="3603179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35" name="2">
            <a:extLst>
              <a:ext uri="{FF2B5EF4-FFF2-40B4-BE49-F238E27FC236}">
                <a16:creationId xmlns:a16="http://schemas.microsoft.com/office/drawing/2014/main" id="{1A11AFF9-CDF1-8E19-05EF-16478B711AB4}"/>
              </a:ext>
            </a:extLst>
          </p:cNvPr>
          <p:cNvSpPr txBox="1"/>
          <p:nvPr/>
        </p:nvSpPr>
        <p:spPr>
          <a:xfrm flipH="1">
            <a:off x="415724" y="4167060"/>
            <a:ext cx="656345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3-4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E92B67C2-FB67-D5BD-6264-AB7EBCE21CB6}"/>
              </a:ext>
            </a:extLst>
          </p:cNvPr>
          <p:cNvSpPr/>
          <p:nvPr/>
        </p:nvSpPr>
        <p:spPr>
          <a:xfrm flipH="1">
            <a:off x="4312092" y="618545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F2DA648-DFCC-8363-60E0-FCF281F46C76}"/>
              </a:ext>
            </a:extLst>
          </p:cNvPr>
          <p:cNvSpPr/>
          <p:nvPr/>
        </p:nvSpPr>
        <p:spPr>
          <a:xfrm flipH="1">
            <a:off x="2897155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33" name="RB FLAT">
            <a:extLst>
              <a:ext uri="{FF2B5EF4-FFF2-40B4-BE49-F238E27FC236}">
                <a16:creationId xmlns:a16="http://schemas.microsoft.com/office/drawing/2014/main" id="{BF6DB4C1-D75E-39D1-8D74-9F3645952D9D}"/>
              </a:ext>
            </a:extLst>
          </p:cNvPr>
          <p:cNvSpPr/>
          <p:nvPr/>
        </p:nvSpPr>
        <p:spPr>
          <a:xfrm flipH="1">
            <a:off x="347980" y="4104438"/>
            <a:ext cx="3688299" cy="1315327"/>
          </a:xfrm>
          <a:custGeom>
            <a:gdLst>
              <a:gd name="connsiteX0" fmla="*/ 0 w 5637125"/>
              <a:gd name="connsiteY0" fmla="*/ 1758461 h 1758461"/>
              <a:gd name="connsiteX1" fmla="*/ 5637125 w 5637125"/>
              <a:gd name="connsiteY1" fmla="*/ 0 h 17584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37125" h="1758461">
                <a:moveTo>
                  <a:pt x="0" y="1758461"/>
                </a:moveTo>
                <a:cubicBezTo>
                  <a:pt x="984738" y="599551"/>
                  <a:pt x="3868615" y="33495"/>
                  <a:pt x="5637125" y="0"/>
                </a:cubicBezTo>
              </a:path>
            </a:pathLst>
          </a:custGeom>
          <a:noFill/>
          <a:ln w="38100" cap="rnd">
            <a:solidFill>
              <a:srgbClr val="00B050"/>
            </a:solidFill>
            <a:prstDash val="sysDash"/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val="2045259609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20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2026-01-25T11:22:57.074</cp:lastPrinted>
  <dcterms:created xsi:type="dcterms:W3CDTF">2026-01-25T16:22:57Z</dcterms:created>
  <dcterms:modified xsi:type="dcterms:W3CDTF">2026-01-25T16:22:57Z</dcterms:modified>
</cp:coreProperties>
</file>