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7F66D6A9-330A-16B0-AF33-8BB22D99CAC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2EEF2C-B925-0275-C0FC-FEDE5B853B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0BC7AE-6E51-8017-FF2D-2B2C0E7461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94 Y-SAIL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64EDC6-7D7B-DF0C-84EE-5DAD15499A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71782208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5F0F565-CD47-4A9D-A3C5-A01F1863BFB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20C9FD0-7C6F-47ED-838D-42C04BABC43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510E31C-A675-4C05-9E27-6FE89335117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E331C78-4C67-4454-BD79-6770521E8F0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78FACF7-8F1C-43F6-8155-04295F84125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3B456BE-2577-476A-8607-E8CD96DDFDC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2144C9BB-721E-42F1-A4C9-D33F2F07F12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7A026D54-A7A9-404C-97C5-66DB1F3D15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8DDB6D26-09C9-4901-9215-605ED02022B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87B4FD5-CD84-405D-8242-262B0020A1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BF3284E-98FB-47CF-A743-C08381DFFF3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0A3A82-078F-1756-7390-50433A4EA3E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5" name="DIG - 10 YDS">
            <a:extLst>
              <a:ext uri="{FF2B5EF4-FFF2-40B4-BE49-F238E27FC236}">
                <a16:creationId xmlns:a16="http://schemas.microsoft.com/office/drawing/2014/main" id="{9E39C2B8-4ED5-7BB3-8702-E68EBBE36C06}"/>
              </a:ext>
            </a:extLst>
          </p:cNvPr>
          <p:cNvSpPr/>
          <p:nvPr/>
        </p:nvSpPr>
        <p:spPr>
          <a:xfrm>
            <a:off x="1846251" y="2209800"/>
            <a:ext cx="2539475" cy="2733039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8" name="PIVOT">
            <a:extLst>
              <a:ext uri="{FF2B5EF4-FFF2-40B4-BE49-F238E27FC236}">
                <a16:creationId xmlns:a16="http://schemas.microsoft.com/office/drawing/2014/main" id="{6812F9CE-ABF2-8074-0E8A-1285B8969FE8}"/>
              </a:ext>
            </a:extLst>
          </p:cNvPr>
          <p:cNvSpPr/>
          <p:nvPr/>
        </p:nvSpPr>
        <p:spPr>
          <a:xfrm>
            <a:off x="3260170" y="3429000"/>
            <a:ext cx="1770585" cy="1756409"/>
          </a:xfrm>
          <a:custGeom>
            <a:gdLst>
              <a:gd name="connsiteX0" fmla="*/ 0 w 1648292"/>
              <a:gd name="connsiteY0" fmla="*/ 1474738 h 1474738"/>
              <a:gd name="connsiteX1" fmla="*/ 5080 w 1648292"/>
              <a:gd name="connsiteY1" fmla="*/ 967767 h 1474738"/>
              <a:gd name="connsiteX2" fmla="*/ 1315720 w 1648292"/>
              <a:gd name="connsiteY2" fmla="*/ 85069 h 1474738"/>
              <a:gd name="connsiteX3" fmla="*/ 1505095 w 1648292"/>
              <a:gd name="connsiteY3" fmla="*/ 106160 h 1474738"/>
              <a:gd name="connsiteX4" fmla="*/ 187622 w 1648292"/>
              <a:gd name="connsiteY4" fmla="*/ 107430 h 1474738"/>
              <a:gd name="csX0" fmla="*/ 179459 w 1827751"/>
              <a:gd name="csY0" fmla="*/ 1474738 h 1474738"/>
              <a:gd name="csX1" fmla="*/ 184539 w 1827751"/>
              <a:gd name="csY1" fmla="*/ 967767 h 1474738"/>
              <a:gd name="csX2" fmla="*/ 1495179 w 1827751"/>
              <a:gd name="csY2" fmla="*/ 85069 h 1474738"/>
              <a:gd name="csX3" fmla="*/ 1684554 w 1827751"/>
              <a:gd name="csY3" fmla="*/ 106160 h 1474738"/>
              <a:gd name="csX4" fmla="*/ 0 w 1827751"/>
              <a:gd name="csY4" fmla="*/ 84077 h 1474738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827749" h="1474738">
                <a:moveTo>
                  <a:pt x="179459" y="1474738"/>
                </a:moveTo>
                <a:cubicBezTo>
                  <a:pt x="181152" y="1305748"/>
                  <a:pt x="182846" y="1136757"/>
                  <a:pt x="184539" y="967767"/>
                </a:cubicBezTo>
                <a:lnTo>
                  <a:pt x="1495179" y="85069"/>
                </a:lnTo>
                <a:cubicBezTo>
                  <a:pt x="1719763" y="-103904"/>
                  <a:pt x="2004546" y="76693"/>
                  <a:pt x="1684554" y="106160"/>
                </a:cubicBezTo>
                <a:cubicBezTo>
                  <a:pt x="1245396" y="106583"/>
                  <a:pt x="439158" y="83654"/>
                  <a:pt x="0" y="84077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1A725C-8D51-E142-F16B-4D5E62D55E47}"/>
              </a:ext>
            </a:extLst>
          </p:cNvPr>
          <p:cNvSpPr/>
          <p:nvPr/>
        </p:nvSpPr>
        <p:spPr>
          <a:xfrm>
            <a:off x="57817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3BD1AC9-CFFC-C315-7278-2F38C3D303B3}"/>
              </a:ext>
            </a:extLst>
          </p:cNvPr>
          <p:cNvSpPr/>
          <p:nvPr/>
        </p:nvSpPr>
        <p:spPr>
          <a:xfrm>
            <a:off x="62605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1747C46-4901-361F-7261-593DB8567C42}"/>
              </a:ext>
            </a:extLst>
          </p:cNvPr>
          <p:cNvSpPr/>
          <p:nvPr/>
        </p:nvSpPr>
        <p:spPr>
          <a:xfrm>
            <a:off x="67392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B1E22FD-CCD0-6D68-3623-D6CBB32E03B2}"/>
              </a:ext>
            </a:extLst>
          </p:cNvPr>
          <p:cNvSpPr/>
          <p:nvPr/>
        </p:nvSpPr>
        <p:spPr>
          <a:xfrm>
            <a:off x="53030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2B9B7C1-6946-3C68-BD53-1539DA49D18C}"/>
              </a:ext>
            </a:extLst>
          </p:cNvPr>
          <p:cNvSpPr/>
          <p:nvPr/>
        </p:nvSpPr>
        <p:spPr>
          <a:xfrm>
            <a:off x="48242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E478AFF-88C4-26BC-F06F-74A05D4A4489}"/>
              </a:ext>
            </a:extLst>
          </p:cNvPr>
          <p:cNvSpPr/>
          <p:nvPr/>
        </p:nvSpPr>
        <p:spPr>
          <a:xfrm>
            <a:off x="325034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7455A06-DC2A-5749-5EF0-BE7F055DB7AD}"/>
              </a:ext>
            </a:extLst>
          </p:cNvPr>
          <p:cNvSpPr/>
          <p:nvPr/>
        </p:nvSpPr>
        <p:spPr>
          <a:xfrm>
            <a:off x="58031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C8B451A-1558-855F-4138-3AA0E7E2FF54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FAC2F99-156E-2092-0533-3598F4BA133E}"/>
              </a:ext>
            </a:extLst>
          </p:cNvPr>
          <p:cNvSpPr/>
          <p:nvPr/>
        </p:nvSpPr>
        <p:spPr>
          <a:xfrm>
            <a:off x="103124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PS1">
            <a:extLst>
              <a:ext uri="{FF2B5EF4-FFF2-40B4-BE49-F238E27FC236}">
                <a16:creationId xmlns:a16="http://schemas.microsoft.com/office/drawing/2014/main" id="{BE7AA83C-66B7-CCC1-21DC-43C463DF47B9}"/>
              </a:ext>
            </a:extLst>
          </p:cNvPr>
          <p:cNvSpPr txBox="1"/>
          <p:nvPr/>
        </p:nvSpPr>
        <p:spPr>
          <a:xfrm>
            <a:off x="9812990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01C85C-0D3D-77CB-C6FA-E60BBC0DA811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8EF4962-5813-6EA1-B863-8B538F5F1DB0}"/>
              </a:ext>
            </a:extLst>
          </p:cNvPr>
          <p:cNvSpPr/>
          <p:nvPr/>
        </p:nvSpPr>
        <p:spPr>
          <a:xfrm>
            <a:off x="7416799" y="2184400"/>
            <a:ext cx="2928950" cy="2705100"/>
          </a:xfrm>
          <a:custGeom>
            <a:gdLst>
              <a:gd name="csX0" fmla="*/ 0 w 2120900"/>
              <a:gd name="csY0" fmla="*/ 2705100 h 2705100"/>
              <a:gd name="csX1" fmla="*/ 0 w 2120900"/>
              <a:gd name="csY1" fmla="*/ 419100 h 2705100"/>
              <a:gd name="csX2" fmla="*/ 2120900 w 2120900"/>
              <a:gd name="csY2" fmla="*/ 0 h 2705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120900" h="2705100">
                <a:moveTo>
                  <a:pt x="0" y="2705100"/>
                </a:moveTo>
                <a:lnTo>
                  <a:pt x="0" y="419100"/>
                </a:lnTo>
                <a:cubicBezTo>
                  <a:pt x="859367" y="25400"/>
                  <a:pt x="1375833" y="38100"/>
                  <a:pt x="21209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FCEE1DB-4931-1BAD-7B81-CFBE7383A215}"/>
              </a:ext>
            </a:extLst>
          </p:cNvPr>
          <p:cNvSpPr/>
          <p:nvPr/>
        </p:nvSpPr>
        <p:spPr>
          <a:xfrm>
            <a:off x="722417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0BC36B07-84CD-05A0-8C9F-5BA43BA2367D}"/>
              </a:ext>
            </a:extLst>
          </p:cNvPr>
          <p:cNvSpPr txBox="1"/>
          <p:nvPr/>
        </p:nvSpPr>
        <p:spPr>
          <a:xfrm>
            <a:off x="10689173" y="167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A245433B-78D1-4043-4C92-AA55A683159E}"/>
              </a:ext>
            </a:extLst>
          </p:cNvPr>
          <p:cNvSpPr txBox="1"/>
          <p:nvPr/>
        </p:nvSpPr>
        <p:spPr>
          <a:xfrm>
            <a:off x="10162869" y="17539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A88A13C8-940A-90DA-52B3-320490937B8A}"/>
              </a:ext>
            </a:extLst>
          </p:cNvPr>
          <p:cNvSpPr txBox="1"/>
          <p:nvPr/>
        </p:nvSpPr>
        <p:spPr>
          <a:xfrm>
            <a:off x="9978578" y="229108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9526D4C6-3980-20BE-CAC7-11B4D415B662}"/>
              </a:ext>
            </a:extLst>
          </p:cNvPr>
          <p:cNvSpPr txBox="1"/>
          <p:nvPr/>
        </p:nvSpPr>
        <p:spPr>
          <a:xfrm>
            <a:off x="7404726" y="251079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22" name="RB FLAT">
            <a:extLst>
              <a:ext uri="{FF2B5EF4-FFF2-40B4-BE49-F238E27FC236}">
                <a16:creationId xmlns:a16="http://schemas.microsoft.com/office/drawing/2014/main" id="{5CB04DF4-AEA6-0B77-5866-833A8508F154}"/>
              </a:ext>
            </a:extLst>
          </p:cNvPr>
          <p:cNvSpPr/>
          <p:nvPr/>
        </p:nvSpPr>
        <p:spPr>
          <a:xfrm>
            <a:off x="6664404" y="3886201"/>
            <a:ext cx="3681346" cy="1926632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D61840-F1A7-3FA6-8FE2-67A4DEFBFB12}"/>
              </a:ext>
            </a:extLst>
          </p:cNvPr>
          <p:cNvSpPr/>
          <p:nvPr/>
        </p:nvSpPr>
        <p:spPr>
          <a:xfrm>
            <a:off x="648152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23" name="3">
            <a:extLst>
              <a:ext uri="{FF2B5EF4-FFF2-40B4-BE49-F238E27FC236}">
                <a16:creationId xmlns:a16="http://schemas.microsoft.com/office/drawing/2014/main" id="{8A9B8436-8442-2511-2A4B-27D27093087F}"/>
              </a:ext>
            </a:extLst>
          </p:cNvPr>
          <p:cNvSpPr txBox="1"/>
          <p:nvPr/>
        </p:nvSpPr>
        <p:spPr>
          <a:xfrm>
            <a:off x="10180649" y="335946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6CFA64E8-8445-B76A-7D6D-BCF386E0F1A2}"/>
              </a:ext>
            </a:extLst>
          </p:cNvPr>
          <p:cNvSpPr txBox="1"/>
          <p:nvPr/>
        </p:nvSpPr>
        <p:spPr>
          <a:xfrm>
            <a:off x="9731059" y="3971924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2986115E-C6C1-ED11-76B5-29BE3D539E9D}"/>
              </a:ext>
            </a:extLst>
          </p:cNvPr>
          <p:cNvSpPr txBox="1"/>
          <p:nvPr/>
        </p:nvSpPr>
        <p:spPr>
          <a:xfrm>
            <a:off x="1267165" y="20015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7" name="4">
            <a:extLst>
              <a:ext uri="{FF2B5EF4-FFF2-40B4-BE49-F238E27FC236}">
                <a16:creationId xmlns:a16="http://schemas.microsoft.com/office/drawing/2014/main" id="{E5731316-124F-CFD8-E89A-17092FBE8CEC}"/>
              </a:ext>
            </a:extLst>
          </p:cNvPr>
          <p:cNvSpPr txBox="1"/>
          <p:nvPr/>
        </p:nvSpPr>
        <p:spPr>
          <a:xfrm>
            <a:off x="4202846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9" name="5">
            <a:extLst>
              <a:ext uri="{FF2B5EF4-FFF2-40B4-BE49-F238E27FC236}">
                <a16:creationId xmlns:a16="http://schemas.microsoft.com/office/drawing/2014/main" id="{C9AB6FDD-9CA1-AE22-6838-7D1A29887B6E}"/>
              </a:ext>
            </a:extLst>
          </p:cNvPr>
          <p:cNvSpPr txBox="1"/>
          <p:nvPr/>
        </p:nvSpPr>
        <p:spPr>
          <a:xfrm>
            <a:off x="3028219" y="305562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0" name="PS3">
            <a:extLst>
              <a:ext uri="{FF2B5EF4-FFF2-40B4-BE49-F238E27FC236}">
                <a16:creationId xmlns:a16="http://schemas.microsoft.com/office/drawing/2014/main" id="{08D29421-E7ED-6FE2-3C30-DA9DC1A1C42F}"/>
              </a:ext>
            </a:extLst>
          </p:cNvPr>
          <p:cNvSpPr txBox="1"/>
          <p:nvPr/>
        </p:nvSpPr>
        <p:spPr>
          <a:xfrm>
            <a:off x="6168865" y="595191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31" name="BS1">
            <a:extLst>
              <a:ext uri="{FF2B5EF4-FFF2-40B4-BE49-F238E27FC236}">
                <a16:creationId xmlns:a16="http://schemas.microsoft.com/office/drawing/2014/main" id="{EAFFF8E8-819D-70A1-B5AC-A211F4990289}"/>
              </a:ext>
            </a:extLst>
          </p:cNvPr>
          <p:cNvSpPr txBox="1"/>
          <p:nvPr/>
        </p:nvSpPr>
        <p:spPr>
          <a:xfrm>
            <a:off x="1326521" y="505325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2" name="BS2">
            <a:extLst>
              <a:ext uri="{FF2B5EF4-FFF2-40B4-BE49-F238E27FC236}">
                <a16:creationId xmlns:a16="http://schemas.microsoft.com/office/drawing/2014/main" id="{542F703A-A4E1-E349-E030-D3C8DC572C14}"/>
              </a:ext>
            </a:extLst>
          </p:cNvPr>
          <p:cNvSpPr txBox="1"/>
          <p:nvPr/>
        </p:nvSpPr>
        <p:spPr>
          <a:xfrm>
            <a:off x="2887354" y="532637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FE76015-1852-B0B7-96AD-4EC4A7902384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94 Y SAIL</a:t>
            </a:r>
          </a:p>
        </p:txBody>
      </p:sp>
      <p:sp>
        <p:nvSpPr>
          <p:cNvPr id="13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6892927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</p:spTree>
    <p:extLst>
      <p:ext uri="{BB962C8B-B14F-4D97-AF65-F5344CB8AC3E}">
        <p14:creationId val="320929898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2026-01-25T11:23:03.613</cp:lastPrinted>
  <dcterms:created xsi:type="dcterms:W3CDTF">2026-01-25T16:23:03Z</dcterms:created>
  <dcterms:modified xsi:type="dcterms:W3CDTF">2026-01-25T16:23:03Z</dcterms:modified>
</cp:coreProperties>
</file>