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0ACCB69F-7FE7-561E-0304-62BC87C4B65C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86ABB9-FA29-3ACA-1EBE-048B4D4C13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E0D123-729A-CE7E-D2F3-1803B368E9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LT 618 Y-STICK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6BF1F9-DFED-92E3-6D81-1F20638104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69551216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DD838B3-5814-491F-8706-CC120E2799E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57B604B-8E92-4392-BDCC-3D8E699C6AE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0C203CB-5F48-45EF-AF4D-51618354EC5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63922D7-46B5-413F-8A81-7630BF084C8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E3E006-605E-49D8-B59D-43DF79DADDD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C13041E-B37B-4A90-A4BD-27F5B100C12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0B46DA9D-CA95-44A5-8E6A-39404EDD746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E37AD08A-5986-408C-8FAD-4137E5152ED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75917EAB-148A-48AD-A828-11E13A7BBBD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9E55147-CD9B-45F0-B42E-E5FEDE9FA41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8CB4D4B-094C-47DA-871B-06A48B93690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26324C-B762-D7FF-6675-014BFCA21100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9" name="RB FLAT">
            <a:extLst>
              <a:ext uri="{FF2B5EF4-FFF2-40B4-BE49-F238E27FC236}">
                <a16:creationId xmlns:a16="http://schemas.microsoft.com/office/drawing/2014/main" id="{3CE938CE-CA55-C023-AC40-3805652929C4}"/>
              </a:ext>
            </a:extLst>
          </p:cNvPr>
          <p:cNvSpPr/>
          <p:nvPr/>
        </p:nvSpPr>
        <p:spPr>
          <a:xfrm flipH="1">
            <a:off x="414620" y="4070880"/>
            <a:ext cx="5025947" cy="1758461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PIVOT">
            <a:extLst>
              <a:ext uri="{FF2B5EF4-FFF2-40B4-BE49-F238E27FC236}">
                <a16:creationId xmlns:a16="http://schemas.microsoft.com/office/drawing/2014/main" id="{C838921D-335B-A1E9-61BD-4268AE139A4B}"/>
              </a:ext>
            </a:extLst>
          </p:cNvPr>
          <p:cNvSpPr/>
          <p:nvPr/>
        </p:nvSpPr>
        <p:spPr>
          <a:xfrm flipH="1">
            <a:off x="8692648" y="3609386"/>
            <a:ext cx="1648292" cy="1284599"/>
          </a:xfrm>
          <a:custGeom>
            <a:gdLst>
              <a:gd name="connsiteX0" fmla="*/ 0 w 1648292"/>
              <a:gd name="connsiteY0" fmla="*/ 1474738 h 1474738"/>
              <a:gd name="connsiteX1" fmla="*/ 5080 w 1648292"/>
              <a:gd name="connsiteY1" fmla="*/ 967767 h 1474738"/>
              <a:gd name="connsiteX2" fmla="*/ 1315720 w 1648292"/>
              <a:gd name="connsiteY2" fmla="*/ 85069 h 1474738"/>
              <a:gd name="connsiteX3" fmla="*/ 1505095 w 1648292"/>
              <a:gd name="connsiteY3" fmla="*/ 106160 h 1474738"/>
              <a:gd name="connsiteX4" fmla="*/ 187622 w 1648292"/>
              <a:gd name="connsiteY4" fmla="*/ 107430 h 14747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291" h="1474738">
                <a:moveTo>
                  <a:pt x="0" y="1474738"/>
                </a:moveTo>
                <a:cubicBezTo>
                  <a:pt x="1693" y="1305748"/>
                  <a:pt x="3387" y="1136757"/>
                  <a:pt x="5080" y="967767"/>
                </a:cubicBezTo>
                <a:lnTo>
                  <a:pt x="1315720" y="85069"/>
                </a:lnTo>
                <a:cubicBezTo>
                  <a:pt x="1540304" y="-103904"/>
                  <a:pt x="1825087" y="76693"/>
                  <a:pt x="1505095" y="106160"/>
                </a:cubicBezTo>
                <a:lnTo>
                  <a:pt x="187622" y="10743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6" name="SLANT">
            <a:extLst>
              <a:ext uri="{FF2B5EF4-FFF2-40B4-BE49-F238E27FC236}">
                <a16:creationId xmlns:a16="http://schemas.microsoft.com/office/drawing/2014/main" id="{8F097279-7E67-2E86-6856-A75C51F711AD}"/>
              </a:ext>
            </a:extLst>
          </p:cNvPr>
          <p:cNvSpPr/>
          <p:nvPr/>
        </p:nvSpPr>
        <p:spPr>
          <a:xfrm flipH="1">
            <a:off x="7679239" y="3732388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5" name="HITCH">
            <a:extLst>
              <a:ext uri="{FF2B5EF4-FFF2-40B4-BE49-F238E27FC236}">
                <a16:creationId xmlns:a16="http://schemas.microsoft.com/office/drawing/2014/main" id="{F8E20F28-C1C9-7237-6FF5-5B740B6045EB}"/>
              </a:ext>
            </a:extLst>
          </p:cNvPr>
          <p:cNvSpPr/>
          <p:nvPr/>
        </p:nvSpPr>
        <p:spPr>
          <a:xfrm flipH="1">
            <a:off x="4410403" y="3429000"/>
            <a:ext cx="264795" cy="1464985"/>
          </a:xfrm>
          <a:custGeom>
            <a:gdLst>
              <a:gd name="connsiteX0" fmla="*/ 0 w 264795"/>
              <a:gd name="connsiteY0" fmla="*/ 1257300 h 1257300"/>
              <a:gd name="connsiteX1" fmla="*/ 0 w 264795"/>
              <a:gd name="connsiteY1" fmla="*/ 0 h 1257300"/>
              <a:gd name="connsiteX2" fmla="*/ 264795 w 264795"/>
              <a:gd name="connsiteY2" fmla="*/ 263869 h 1257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795" h="1257300">
                <a:moveTo>
                  <a:pt x="0" y="1257300"/>
                </a:moveTo>
                <a:lnTo>
                  <a:pt x="0" y="0"/>
                </a:lnTo>
                <a:lnTo>
                  <a:pt x="264795" y="263869"/>
                </a:lnTo>
              </a:path>
            </a:pathLst>
          </a:custGeom>
          <a:noFill/>
          <a:ln w="38100" cap="rnd">
            <a:solidFill>
              <a:srgbClr val="00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4" name="FADE / GO">
            <a:extLst>
              <a:ext uri="{FF2B5EF4-FFF2-40B4-BE49-F238E27FC236}">
                <a16:creationId xmlns:a16="http://schemas.microsoft.com/office/drawing/2014/main" id="{416216DF-94F8-336A-C801-DFB52DA4BBC5}"/>
              </a:ext>
            </a:extLst>
          </p:cNvPr>
          <p:cNvSpPr/>
          <p:nvPr/>
        </p:nvSpPr>
        <p:spPr>
          <a:xfrm>
            <a:off x="1167263" y="609600"/>
            <a:ext cx="700237" cy="4575809"/>
          </a:xfrm>
          <a:custGeom>
            <a:gdLst>
              <a:gd name="connsiteX0" fmla="*/ 856884 w 856884"/>
              <a:gd name="connsiteY0" fmla="*/ 11850 h 11850"/>
              <a:gd name="connsiteX1" fmla="*/ 6884 w 856884"/>
              <a:gd name="connsiteY1" fmla="*/ 0 h 118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6884" h="11850">
                <a:moveTo>
                  <a:pt x="856884" y="11850"/>
                </a:moveTo>
                <a:cubicBezTo>
                  <a:pt x="6028" y="9307"/>
                  <a:pt x="-22594" y="3411"/>
                  <a:pt x="6884" y="0"/>
                </a:cubicBezTo>
              </a:path>
            </a:pathLst>
          </a:custGeom>
          <a:noFill/>
          <a:ln w="38100" cap="rnd">
            <a:solidFill>
              <a:srgbClr val="FF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6F59BD-7827-B598-8F6A-258EA1880125}"/>
              </a:ext>
            </a:extLst>
          </p:cNvPr>
          <p:cNvSpPr/>
          <p:nvPr/>
        </p:nvSpPr>
        <p:spPr>
          <a:xfrm flipH="1">
            <a:off x="5919318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A6AF62E-3B7C-65FD-DC25-1505EE4FFD2D}"/>
              </a:ext>
            </a:extLst>
          </p:cNvPr>
          <p:cNvSpPr/>
          <p:nvPr/>
        </p:nvSpPr>
        <p:spPr>
          <a:xfrm flipH="1">
            <a:off x="544056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972ECBF-AF76-29D8-E975-02729FB0B7C6}"/>
              </a:ext>
            </a:extLst>
          </p:cNvPr>
          <p:cNvSpPr/>
          <p:nvPr/>
        </p:nvSpPr>
        <p:spPr>
          <a:xfrm flipH="1">
            <a:off x="496181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A96C4F8-E331-5E24-1845-225F0ECC4F6C}"/>
              </a:ext>
            </a:extLst>
          </p:cNvPr>
          <p:cNvSpPr/>
          <p:nvPr/>
        </p:nvSpPr>
        <p:spPr>
          <a:xfrm flipH="1">
            <a:off x="448306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30C7D68-CE6B-76DA-B266-3F40ED682ED6}"/>
              </a:ext>
            </a:extLst>
          </p:cNvPr>
          <p:cNvSpPr/>
          <p:nvPr/>
        </p:nvSpPr>
        <p:spPr>
          <a:xfrm flipH="1">
            <a:off x="639806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B649AE5-1409-E975-A622-B7AA08E2EE9D}"/>
              </a:ext>
            </a:extLst>
          </p:cNvPr>
          <p:cNvSpPr/>
          <p:nvPr/>
        </p:nvSpPr>
        <p:spPr>
          <a:xfrm flipH="1">
            <a:off x="6876816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014E175-669F-4A71-299F-CE0C7C15AF04}"/>
              </a:ext>
            </a:extLst>
          </p:cNvPr>
          <p:cNvSpPr/>
          <p:nvPr/>
        </p:nvSpPr>
        <p:spPr>
          <a:xfrm flipH="1">
            <a:off x="8517438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E68FEEF-15A3-823C-B1D8-855A3A111496}"/>
              </a:ext>
            </a:extLst>
          </p:cNvPr>
          <p:cNvSpPr/>
          <p:nvPr/>
        </p:nvSpPr>
        <p:spPr>
          <a:xfrm flipH="1">
            <a:off x="58980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3EAA69E-448C-AC81-5F2A-03D6BF06D3A6}"/>
              </a:ext>
            </a:extLst>
          </p:cNvPr>
          <p:cNvSpPr/>
          <p:nvPr/>
        </p:nvSpPr>
        <p:spPr>
          <a:xfrm flipH="1">
            <a:off x="5257688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6E713FF-621D-5D6C-96C3-EB155CB6728D}"/>
              </a:ext>
            </a:extLst>
          </p:cNvPr>
          <p:cNvSpPr/>
          <p:nvPr/>
        </p:nvSpPr>
        <p:spPr>
          <a:xfrm flipH="1">
            <a:off x="1015806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2B8F461-B345-73BA-33E4-5FE1A853FF23}"/>
              </a:ext>
            </a:extLst>
          </p:cNvPr>
          <p:cNvSpPr/>
          <p:nvPr/>
        </p:nvSpPr>
        <p:spPr>
          <a:xfrm flipH="1">
            <a:off x="168462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0" name="PS1">
            <a:extLst>
              <a:ext uri="{FF2B5EF4-FFF2-40B4-BE49-F238E27FC236}">
                <a16:creationId xmlns:a16="http://schemas.microsoft.com/office/drawing/2014/main" id="{1118B2A8-66C1-29F7-B99A-9F889205F193}"/>
              </a:ext>
            </a:extLst>
          </p:cNvPr>
          <p:cNvSpPr txBox="1"/>
          <p:nvPr/>
        </p:nvSpPr>
        <p:spPr>
          <a:xfrm flipH="1">
            <a:off x="1347770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1" name="PS2">
            <a:extLst>
              <a:ext uri="{FF2B5EF4-FFF2-40B4-BE49-F238E27FC236}">
                <a16:creationId xmlns:a16="http://schemas.microsoft.com/office/drawing/2014/main" id="{EC53A686-A01B-4581-E4D0-EDD44D0E536E}"/>
              </a:ext>
            </a:extLst>
          </p:cNvPr>
          <p:cNvSpPr txBox="1"/>
          <p:nvPr/>
        </p:nvSpPr>
        <p:spPr>
          <a:xfrm flipH="1">
            <a:off x="4146219" y="4999017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2" name="PS3">
            <a:extLst>
              <a:ext uri="{FF2B5EF4-FFF2-40B4-BE49-F238E27FC236}">
                <a16:creationId xmlns:a16="http://schemas.microsoft.com/office/drawing/2014/main" id="{EAB33525-DAAD-D333-63FE-FE0412EDD35B}"/>
              </a:ext>
            </a:extLst>
          </p:cNvPr>
          <p:cNvSpPr txBox="1"/>
          <p:nvPr/>
        </p:nvSpPr>
        <p:spPr>
          <a:xfrm flipH="1">
            <a:off x="4920838" y="59893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23" name="BS1">
            <a:extLst>
              <a:ext uri="{FF2B5EF4-FFF2-40B4-BE49-F238E27FC236}">
                <a16:creationId xmlns:a16="http://schemas.microsoft.com/office/drawing/2014/main" id="{B33861F7-16B9-6067-F0B6-98E5A30D118A}"/>
              </a:ext>
            </a:extLst>
          </p:cNvPr>
          <p:cNvSpPr txBox="1"/>
          <p:nvPr/>
        </p:nvSpPr>
        <p:spPr>
          <a:xfrm flipH="1">
            <a:off x="9819655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4" name="BS2">
            <a:extLst>
              <a:ext uri="{FF2B5EF4-FFF2-40B4-BE49-F238E27FC236}">
                <a16:creationId xmlns:a16="http://schemas.microsoft.com/office/drawing/2014/main" id="{E8AB7CAC-AE36-1C6B-BC79-E95FCD2B0319}"/>
              </a:ext>
            </a:extLst>
          </p:cNvPr>
          <p:cNvSpPr txBox="1"/>
          <p:nvPr/>
        </p:nvSpPr>
        <p:spPr>
          <a:xfrm flipH="1">
            <a:off x="8168998" y="534165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5" name="1">
            <a:extLst>
              <a:ext uri="{FF2B5EF4-FFF2-40B4-BE49-F238E27FC236}">
                <a16:creationId xmlns:a16="http://schemas.microsoft.com/office/drawing/2014/main" id="{F1BC41D5-F82E-AABD-5A6D-1EDFAA91C757}"/>
              </a:ext>
            </a:extLst>
          </p:cNvPr>
          <p:cNvSpPr txBox="1"/>
          <p:nvPr/>
        </p:nvSpPr>
        <p:spPr>
          <a:xfrm flipH="1">
            <a:off x="231740" y="353916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659DD7D1-46E2-A8CF-D6C2-5EFF090D3608}"/>
              </a:ext>
            </a:extLst>
          </p:cNvPr>
          <p:cNvSpPr txBox="1"/>
          <p:nvPr/>
        </p:nvSpPr>
        <p:spPr>
          <a:xfrm flipH="1">
            <a:off x="4053892" y="324612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B620BB73-13C7-A98A-3AD4-1E577BC0AF1F}"/>
              </a:ext>
            </a:extLst>
          </p:cNvPr>
          <p:cNvSpPr txBox="1"/>
          <p:nvPr/>
        </p:nvSpPr>
        <p:spPr>
          <a:xfrm flipH="1">
            <a:off x="7390432" y="329593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9" name="4">
            <a:extLst>
              <a:ext uri="{FF2B5EF4-FFF2-40B4-BE49-F238E27FC236}">
                <a16:creationId xmlns:a16="http://schemas.microsoft.com/office/drawing/2014/main" id="{5147C49B-D36F-954A-97F8-950B216589AD}"/>
              </a:ext>
            </a:extLst>
          </p:cNvPr>
          <p:cNvSpPr txBox="1"/>
          <p:nvPr/>
        </p:nvSpPr>
        <p:spPr>
          <a:xfrm flipH="1">
            <a:off x="10038101" y="325225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0" name="5">
            <a:extLst>
              <a:ext uri="{FF2B5EF4-FFF2-40B4-BE49-F238E27FC236}">
                <a16:creationId xmlns:a16="http://schemas.microsoft.com/office/drawing/2014/main" id="{D35C0BDE-BB8C-AAFA-15FF-34793FE46872}"/>
              </a:ext>
            </a:extLst>
          </p:cNvPr>
          <p:cNvSpPr txBox="1"/>
          <p:nvPr/>
        </p:nvSpPr>
        <p:spPr>
          <a:xfrm flipH="1">
            <a:off x="910000" y="16086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1" name="4">
            <a:extLst>
              <a:ext uri="{FF2B5EF4-FFF2-40B4-BE49-F238E27FC236}">
                <a16:creationId xmlns:a16="http://schemas.microsoft.com/office/drawing/2014/main" id="{89BA10A8-C9EE-9495-8532-071ED7D4BDDE}"/>
              </a:ext>
            </a:extLst>
          </p:cNvPr>
          <p:cNvSpPr txBox="1"/>
          <p:nvPr/>
        </p:nvSpPr>
        <p:spPr>
          <a:xfrm>
            <a:off x="7487274" y="4276018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  <p:sp>
        <p:nvSpPr>
          <p:cNvPr id="32" name="4">
            <a:extLst>
              <a:ext uri="{FF2B5EF4-FFF2-40B4-BE49-F238E27FC236}">
                <a16:creationId xmlns:a16="http://schemas.microsoft.com/office/drawing/2014/main" id="{D9BADF3A-F545-D9FA-71B6-97B6154827AC}"/>
              </a:ext>
            </a:extLst>
          </p:cNvPr>
          <p:cNvSpPr txBox="1"/>
          <p:nvPr/>
        </p:nvSpPr>
        <p:spPr>
          <a:xfrm>
            <a:off x="4542801" y="3895913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BIG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 QK</a:t>
            </a:r>
          </a:p>
        </p:txBody>
      </p:sp>
      <p:sp>
        <p:nvSpPr>
          <p:cNvPr id="33" name="4">
            <a:extLst>
              <a:ext uri="{FF2B5EF4-FFF2-40B4-BE49-F238E27FC236}">
                <a16:creationId xmlns:a16="http://schemas.microsoft.com/office/drawing/2014/main" id="{CEF671A6-61EE-43A6-695F-E75027F62458}"/>
              </a:ext>
            </a:extLst>
          </p:cNvPr>
          <p:cNvSpPr txBox="1"/>
          <p:nvPr/>
        </p:nvSpPr>
        <p:spPr>
          <a:xfrm>
            <a:off x="83820" y="4189161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34" name="4">
            <a:extLst>
              <a:ext uri="{FF2B5EF4-FFF2-40B4-BE49-F238E27FC236}">
                <a16:creationId xmlns:a16="http://schemas.microsoft.com/office/drawing/2014/main" id="{3777D2A7-3077-D8F1-8948-0CFC9F697B97}"/>
              </a:ext>
            </a:extLst>
          </p:cNvPr>
          <p:cNvSpPr txBox="1"/>
          <p:nvPr/>
        </p:nvSpPr>
        <p:spPr>
          <a:xfrm>
            <a:off x="1092880" y="2157360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701D1D4-D8A6-EDF7-93A8-2FDC6781744A}"/>
              </a:ext>
            </a:extLst>
          </p:cNvPr>
          <p:cNvSpPr txBox="1"/>
          <p:nvPr/>
        </p:nvSpPr>
        <p:spPr>
          <a:xfrm flipH="1">
            <a:off x="789492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DEUCE LT 618 Y-STICK</a:t>
            </a:r>
          </a:p>
        </p:txBody>
      </p:sp>
    </p:spTree>
    <p:extLst>
      <p:ext uri="{BB962C8B-B14F-4D97-AF65-F5344CB8AC3E}">
        <p14:creationId val="1967612297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24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2026-01-25T11:23:25.085</cp:lastPrinted>
  <dcterms:created xsi:type="dcterms:W3CDTF">2026-01-25T16:23:25Z</dcterms:created>
  <dcterms:modified xsi:type="dcterms:W3CDTF">2026-01-25T16:23:25Z</dcterms:modified>
</cp:coreProperties>
</file>