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92 MESH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87954705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370CB4-B0C8-4A1A-944A-CC1EB0D0F2E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02B40EB-80F2-4469-8562-BEB91808A68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096E4B5-DEFC-4AA5-B3C7-1553589B4A7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050FAC-2439-4EFE-9F3B-C53F6886182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3527EF2-1E08-4334-A4B0-83BD385827E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1B2B1C0-A2C0-4003-B39A-BCB9787BA58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C8723338-87E4-4900-AC0A-4141D52C9DD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9E926B56-2D49-4F96-AC76-31D99A5D8AA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614E576A-5D18-413E-931F-C600001620C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F05D2CD6-3D65-4128-A176-3AE57FBA257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5F91FF3-E98A-4E17-98BA-74B1C3F9D47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99EC72-FB0F-BB78-F618-4A6C98E3186C}"/>
              </a:ext>
            </a:extLst>
          </p:cNvPr>
          <p:cNvSpPr/>
          <p:nvPr/>
        </p:nvSpPr>
        <p:spPr>
          <a:xfrm>
            <a:off x="74277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5CE3EF0-7318-2D1D-2228-083474F58713}"/>
              </a:ext>
            </a:extLst>
          </p:cNvPr>
          <p:cNvSpPr/>
          <p:nvPr/>
        </p:nvSpPr>
        <p:spPr>
          <a:xfrm>
            <a:off x="79064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44ED61-604C-C1E0-C062-7083EF8BD1F1}"/>
              </a:ext>
            </a:extLst>
          </p:cNvPr>
          <p:cNvSpPr/>
          <p:nvPr/>
        </p:nvSpPr>
        <p:spPr>
          <a:xfrm>
            <a:off x="83852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BB3FBBB-3B5E-5AC1-9033-3B4FEA8C7DB3}"/>
              </a:ext>
            </a:extLst>
          </p:cNvPr>
          <p:cNvSpPr/>
          <p:nvPr/>
        </p:nvSpPr>
        <p:spPr>
          <a:xfrm>
            <a:off x="69489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D93B786-AB7A-FFFD-AF0A-2494592DA4F8}"/>
              </a:ext>
            </a:extLst>
          </p:cNvPr>
          <p:cNvSpPr/>
          <p:nvPr/>
        </p:nvSpPr>
        <p:spPr>
          <a:xfrm>
            <a:off x="64702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475944B-D4F8-1B0B-A39D-44D02694B8FC}"/>
              </a:ext>
            </a:extLst>
          </p:cNvPr>
          <p:cNvSpPr/>
          <p:nvPr/>
        </p:nvSpPr>
        <p:spPr>
          <a:xfrm>
            <a:off x="74490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C067160-CAC5-2518-CC77-63CD6DB29BC7}"/>
              </a:ext>
            </a:extLst>
          </p:cNvPr>
          <p:cNvSpPr/>
          <p:nvPr/>
        </p:nvSpPr>
        <p:spPr>
          <a:xfrm>
            <a:off x="10370820" y="2209800"/>
            <a:ext cx="1526540" cy="299846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PS1">
            <a:extLst>
              <a:ext uri="{FF2B5EF4-FFF2-40B4-BE49-F238E27FC236}">
                <a16:creationId xmlns:a16="http://schemas.microsoft.com/office/drawing/2014/main" id="{FC108AF1-E253-0B6D-A80A-890E2BCBC640}"/>
              </a:ext>
            </a:extLst>
          </p:cNvPr>
          <p:cNvSpPr txBox="1"/>
          <p:nvPr/>
        </p:nvSpPr>
        <p:spPr>
          <a:xfrm>
            <a:off x="9851090" y="532832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6" name="2">
            <a:extLst>
              <a:ext uri="{FF2B5EF4-FFF2-40B4-BE49-F238E27FC236}">
                <a16:creationId xmlns:a16="http://schemas.microsoft.com/office/drawing/2014/main" id="{C7B4CF2A-EB6D-AA15-7753-4513A300C8E4}"/>
              </a:ext>
            </a:extLst>
          </p:cNvPr>
          <p:cNvSpPr txBox="1"/>
          <p:nvPr/>
        </p:nvSpPr>
        <p:spPr>
          <a:xfrm>
            <a:off x="9935398" y="188976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7" name="1">
            <a:extLst>
              <a:ext uri="{FF2B5EF4-FFF2-40B4-BE49-F238E27FC236}">
                <a16:creationId xmlns:a16="http://schemas.microsoft.com/office/drawing/2014/main" id="{41411EBD-87FC-422C-1FF9-59F1CE362191}"/>
              </a:ext>
            </a:extLst>
          </p:cNvPr>
          <p:cNvSpPr txBox="1"/>
          <p:nvPr/>
        </p:nvSpPr>
        <p:spPr>
          <a:xfrm>
            <a:off x="11714480" y="172398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194AEAD-201A-3F5B-BC5D-13FF16E6CD61}"/>
              </a:ext>
            </a:extLst>
          </p:cNvPr>
          <p:cNvSpPr/>
          <p:nvPr/>
        </p:nvSpPr>
        <p:spPr>
          <a:xfrm>
            <a:off x="101879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8" name="PS1">
            <a:extLst>
              <a:ext uri="{FF2B5EF4-FFF2-40B4-BE49-F238E27FC236}">
                <a16:creationId xmlns:a16="http://schemas.microsoft.com/office/drawing/2014/main" id="{17CBF008-E2AE-0F36-815F-346E05515466}"/>
              </a:ext>
            </a:extLst>
          </p:cNvPr>
          <p:cNvSpPr txBox="1"/>
          <p:nvPr/>
        </p:nvSpPr>
        <p:spPr>
          <a:xfrm>
            <a:off x="8559083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C53D220-3C88-C7A1-F5A1-15AA00C8471B}"/>
              </a:ext>
            </a:extLst>
          </p:cNvPr>
          <p:cNvSpPr/>
          <p:nvPr/>
        </p:nvSpPr>
        <p:spPr>
          <a:xfrm>
            <a:off x="4721860" y="3867108"/>
            <a:ext cx="4371340" cy="1035092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non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7089FCE7-6DAB-6A69-D285-4B15B0D96846}"/>
              </a:ext>
            </a:extLst>
          </p:cNvPr>
          <p:cNvSpPr txBox="1"/>
          <p:nvPr/>
        </p:nvSpPr>
        <p:spPr>
          <a:xfrm>
            <a:off x="4416045" y="4075329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4C2EAF-82C5-181E-5950-2F531809CF30}"/>
              </a:ext>
            </a:extLst>
          </p:cNvPr>
          <p:cNvSpPr/>
          <p:nvPr/>
        </p:nvSpPr>
        <p:spPr>
          <a:xfrm>
            <a:off x="4744218" y="3867108"/>
            <a:ext cx="34834" cy="339635"/>
          </a:xfrm>
          <a:custGeom>
            <a:gdLst>
              <a:gd name="csX0" fmla="*/ 0 w 34834"/>
              <a:gd name="csY0" fmla="*/ 0 h 339635"/>
              <a:gd name="csX1" fmla="*/ 34834 w 34834"/>
              <a:gd name="csY1" fmla="*/ 339635 h 339635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4834" h="339635">
                <a:moveTo>
                  <a:pt x="0" y="0"/>
                </a:moveTo>
                <a:lnTo>
                  <a:pt x="34834" y="339635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B77F49D-E2D0-D8C9-19B9-C040C0B27C3D}"/>
              </a:ext>
            </a:extLst>
          </p:cNvPr>
          <p:cNvSpPr/>
          <p:nvPr/>
        </p:nvSpPr>
        <p:spPr>
          <a:xfrm flipH="1">
            <a:off x="3438921" y="3848080"/>
            <a:ext cx="1323702" cy="17417"/>
          </a:xfrm>
          <a:custGeom>
            <a:gdLst>
              <a:gd name="csX0" fmla="*/ 0 w 1323702"/>
              <a:gd name="csY0" fmla="*/ 17417 h 17417"/>
              <a:gd name="csX1" fmla="*/ 1323702 w 1323702"/>
              <a:gd name="csY1" fmla="*/ 0 h 17417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323702" h="17417">
                <a:moveTo>
                  <a:pt x="0" y="17417"/>
                </a:moveTo>
                <a:lnTo>
                  <a:pt x="1323702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1">
            <a:extLst>
              <a:ext uri="{FF2B5EF4-FFF2-40B4-BE49-F238E27FC236}">
                <a16:creationId xmlns:a16="http://schemas.microsoft.com/office/drawing/2014/main" id="{4A700A70-B46B-16C9-2D33-96290644D37E}"/>
              </a:ext>
            </a:extLst>
          </p:cNvPr>
          <p:cNvSpPr txBox="1"/>
          <p:nvPr/>
        </p:nvSpPr>
        <p:spPr>
          <a:xfrm>
            <a:off x="3275747" y="333407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7CF80E0-F232-C2EC-9EC5-86AE71735CAA}"/>
              </a:ext>
            </a:extLst>
          </p:cNvPr>
          <p:cNvSpPr/>
          <p:nvPr/>
        </p:nvSpPr>
        <p:spPr>
          <a:xfrm>
            <a:off x="88639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E33105-0BA0-75F2-0A8D-1D8748CD5086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92 MESH</a:t>
            </a:r>
          </a:p>
        </p:txBody>
      </p:sp>
      <p:sp>
        <p:nvSpPr>
          <p:cNvPr id="25" name="BS2">
            <a:extLst>
              <a:ext uri="{FF2B5EF4-FFF2-40B4-BE49-F238E27FC236}">
                <a16:creationId xmlns:a16="http://schemas.microsoft.com/office/drawing/2014/main" id="{C4CB66DD-49B3-A5FE-7371-A2F5888CB4CD}"/>
              </a:ext>
            </a:extLst>
          </p:cNvPr>
          <p:cNvSpPr txBox="1"/>
          <p:nvPr/>
        </p:nvSpPr>
        <p:spPr>
          <a:xfrm>
            <a:off x="3751697" y="531621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09267BF6-884A-6EA0-F21E-4B960645CA6A}"/>
              </a:ext>
            </a:extLst>
          </p:cNvPr>
          <p:cNvSpPr/>
          <p:nvPr/>
        </p:nvSpPr>
        <p:spPr>
          <a:xfrm flipH="1">
            <a:off x="4248229" y="3709034"/>
            <a:ext cx="4492128" cy="1491595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non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064D1F4B-FFF9-9AE3-911D-B9267D07FED6}"/>
              </a:ext>
            </a:extLst>
          </p:cNvPr>
          <p:cNvSpPr txBox="1"/>
          <p:nvPr/>
        </p:nvSpPr>
        <p:spPr>
          <a:xfrm flipH="1">
            <a:off x="8505698" y="3995149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5-6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9FD6EA6-BF0F-3BAD-17A1-83B344FD7D58}"/>
              </a:ext>
            </a:extLst>
          </p:cNvPr>
          <p:cNvSpPr/>
          <p:nvPr/>
        </p:nvSpPr>
        <p:spPr>
          <a:xfrm>
            <a:off x="8721049" y="3710353"/>
            <a:ext cx="34834" cy="339635"/>
          </a:xfrm>
          <a:custGeom>
            <a:gdLst>
              <a:gd name="csX0" fmla="*/ 0 w 34834"/>
              <a:gd name="csY0" fmla="*/ 0 h 339635"/>
              <a:gd name="csX1" fmla="*/ 34834 w 34834"/>
              <a:gd name="csY1" fmla="*/ 339635 h 339635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4834" h="339635">
                <a:moveTo>
                  <a:pt x="0" y="0"/>
                </a:moveTo>
                <a:lnTo>
                  <a:pt x="34834" y="339635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9A9F526-999B-8444-40C3-D78328D727FD}"/>
              </a:ext>
            </a:extLst>
          </p:cNvPr>
          <p:cNvSpPr/>
          <p:nvPr/>
        </p:nvSpPr>
        <p:spPr>
          <a:xfrm>
            <a:off x="8721049" y="3693113"/>
            <a:ext cx="1323702" cy="17417"/>
          </a:xfrm>
          <a:custGeom>
            <a:gdLst>
              <a:gd name="csX0" fmla="*/ 0 w 1323702"/>
              <a:gd name="csY0" fmla="*/ 17417 h 17417"/>
              <a:gd name="csX1" fmla="*/ 1323702 w 1323702"/>
              <a:gd name="csY1" fmla="*/ 0 h 17417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323702" h="17417">
                <a:moveTo>
                  <a:pt x="0" y="17417"/>
                </a:moveTo>
                <a:lnTo>
                  <a:pt x="1323702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" name="1">
            <a:extLst>
              <a:ext uri="{FF2B5EF4-FFF2-40B4-BE49-F238E27FC236}">
                <a16:creationId xmlns:a16="http://schemas.microsoft.com/office/drawing/2014/main" id="{D4DACF19-9B04-3746-B98E-BBD8B8F8946F}"/>
              </a:ext>
            </a:extLst>
          </p:cNvPr>
          <p:cNvSpPr txBox="1"/>
          <p:nvPr/>
        </p:nvSpPr>
        <p:spPr>
          <a:xfrm>
            <a:off x="9969500" y="32461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3BE67C3-2284-AEB5-4869-CA35BE94F66A}"/>
              </a:ext>
            </a:extLst>
          </p:cNvPr>
          <p:cNvSpPr/>
          <p:nvPr/>
        </p:nvSpPr>
        <p:spPr>
          <a:xfrm>
            <a:off x="407330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31" name="BS1">
            <a:extLst>
              <a:ext uri="{FF2B5EF4-FFF2-40B4-BE49-F238E27FC236}">
                <a16:creationId xmlns:a16="http://schemas.microsoft.com/office/drawing/2014/main" id="{A350C74C-761F-E254-3E55-E91FC42D71AD}"/>
              </a:ext>
            </a:extLst>
          </p:cNvPr>
          <p:cNvSpPr txBox="1"/>
          <p:nvPr/>
        </p:nvSpPr>
        <p:spPr>
          <a:xfrm>
            <a:off x="1334470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C600F128-D939-9C1E-402B-5C7CAF983834}"/>
              </a:ext>
            </a:extLst>
          </p:cNvPr>
          <p:cNvSpPr txBox="1"/>
          <p:nvPr/>
        </p:nvSpPr>
        <p:spPr>
          <a:xfrm>
            <a:off x="1803071" y="188976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57D0909-6624-3666-AAAC-E5B4A5F9D1CE}"/>
              </a:ext>
            </a:extLst>
          </p:cNvPr>
          <p:cNvSpPr/>
          <p:nvPr/>
        </p:nvSpPr>
        <p:spPr>
          <a:xfrm flipH="1">
            <a:off x="346193" y="2209800"/>
            <a:ext cx="1526540" cy="2684185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614D8D-3034-110D-18BD-55D6AD58A2D5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C1892C9C-39E1-279B-C223-6E424CD62246}"/>
              </a:ext>
            </a:extLst>
          </p:cNvPr>
          <p:cNvSpPr/>
          <p:nvPr/>
        </p:nvSpPr>
        <p:spPr>
          <a:xfrm>
            <a:off x="8385212" y="5156200"/>
            <a:ext cx="2778088" cy="689420"/>
          </a:xfrm>
          <a:custGeom>
            <a:gdLst>
              <a:gd name="csX0" fmla="*/ 0 w 4438457"/>
              <a:gd name="csY0" fmla="*/ 647700 h 689420"/>
              <a:gd name="csX1" fmla="*/ 4419600 w 4438457"/>
              <a:gd name="csY1" fmla="*/ 0 h 68942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438457" h="689420">
                <a:moveTo>
                  <a:pt x="0" y="647700"/>
                </a:moveTo>
                <a:cubicBezTo>
                  <a:pt x="1536700" y="711200"/>
                  <a:pt x="4711700" y="812800"/>
                  <a:pt x="4419600" y="0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5" name="1">
            <a:extLst>
              <a:ext uri="{FF2B5EF4-FFF2-40B4-BE49-F238E27FC236}">
                <a16:creationId xmlns:a16="http://schemas.microsoft.com/office/drawing/2014/main" id="{108CA369-8360-C561-DA98-BA49BDC23374}"/>
              </a:ext>
            </a:extLst>
          </p:cNvPr>
          <p:cNvSpPr txBox="1"/>
          <p:nvPr/>
        </p:nvSpPr>
        <p:spPr>
          <a:xfrm>
            <a:off x="11131392" y="4739343"/>
            <a:ext cx="22348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77FA227-3511-078F-EDF3-5E794DA93B08}"/>
              </a:ext>
            </a:extLst>
          </p:cNvPr>
          <p:cNvSpPr/>
          <p:nvPr/>
        </p:nvSpPr>
        <p:spPr>
          <a:xfrm>
            <a:off x="8199110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6" name="PS1">
            <a:extLst>
              <a:ext uri="{FF2B5EF4-FFF2-40B4-BE49-F238E27FC236}">
                <a16:creationId xmlns:a16="http://schemas.microsoft.com/office/drawing/2014/main" id="{6AFAE7A6-8AA8-FBA3-63BA-43F61D81B430}"/>
              </a:ext>
            </a:extLst>
          </p:cNvPr>
          <p:cNvSpPr txBox="1"/>
          <p:nvPr/>
        </p:nvSpPr>
        <p:spPr>
          <a:xfrm>
            <a:off x="7906462" y="597223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</p:spTree>
    <p:extLst>
      <p:ext uri="{BB962C8B-B14F-4D97-AF65-F5344CB8AC3E}">
        <p14:creationId val="121166341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2026-01-25T11:23:00.098</cp:lastPrinted>
  <dcterms:created xsi:type="dcterms:W3CDTF">2026-01-25T16:23:00Z</dcterms:created>
  <dcterms:modified xsi:type="dcterms:W3CDTF">2026-01-25T16:23:00Z</dcterms:modified>
</cp:coreProperties>
</file>