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317B7441-D831-E072-5F1A-2AFC3503536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73FF27-F0E3-9223-0000-001F571AF0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ECABD0-E09F-2A3F-45D8-38CE4A0772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LT 94 H-SAIL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B0D70D-2A52-B2A3-BA9B-BEC65F5D28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40715886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F78C7A8-891A-4A64-A4C4-6136F170B5A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60E74E7-5795-4F5A-9BEE-BA92D07CC6E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9B3B62C-967B-43DC-B682-DA9817A47DD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5DF38CC-2EB5-4D64-A41D-C296D7395A6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352A402-8900-49D7-AC6D-9F8C0E1987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A68E4F1-BEF2-4F01-B720-FDFB1DF55DD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CA501A3E-D9A5-4312-9A7C-97CC07CCE8C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DBFC5076-9B78-448C-B0C3-1333B562164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3C2AE60A-BFA0-4F11-802A-B56ADC3F6E4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0D0B5E8-7DE1-4065-B2D4-8341364E0EF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8E56F0E-5537-4371-881F-054D587CB9D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370420-F683-BDAC-3E12-DF5CE9919FE4}"/>
            </a:ext>
          </a:extLst>
        </p:cNvPr>
        <p:cNvGrpSpPr/>
        <p:nvPr/>
      </p:nvGrpSpPr>
      <p:grpSpPr>
        <a:xfrm>
          <a:off x="0" y="0"/>
          <a: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304746F1-FDC3-5A91-0748-0720C5E65550}"/>
              </a:ext>
            </a:extLst>
          </p:cNvPr>
          <p:cNvGrpSpPr/>
          <p:nvPr/>
        </p:nvGrpSpPr>
        <p:grpSpPr>
          <a:xfrm flipH="1">
            <a:off x="7004165" y="5468618"/>
            <a:ext cx="585949" cy="929844"/>
            <a:chOff x="6079988" y="2513126"/>
            <a:chExt cx="585949" cy="929844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D58CED2-7166-62FE-F17A-233930AC8BD0}"/>
                </a:ext>
              </a:extLst>
            </p:cNvPr>
            <p:cNvCxnSpPr/>
            <p:nvPr/>
          </p:nvCxnSpPr>
          <p:spPr>
            <a:xfrm flipV="1">
              <a:off x="6079988" y="2527096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274B76E-016D-9BBA-016B-B90BF2CB3964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F50DCA7-F728-D15F-279A-F209D03C2A66}"/>
              </a:ext>
            </a:extLst>
          </p:cNvPr>
          <p:cNvSpPr/>
          <p:nvPr/>
        </p:nvSpPr>
        <p:spPr>
          <a:xfrm flipH="1">
            <a:off x="1961733" y="3949700"/>
            <a:ext cx="4305300" cy="914400"/>
          </a:xfrm>
          <a:custGeom>
            <a:gdLst>
              <a:gd name="csX0" fmla="*/ 0 w 4305300"/>
              <a:gd name="csY0" fmla="*/ 914400 h 914400"/>
              <a:gd name="csX1" fmla="*/ 4305300 w 4305300"/>
              <a:gd name="csY1" fmla="*/ 0 h 9144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305300" h="914400">
                <a:moveTo>
                  <a:pt x="0" y="914400"/>
                </a:moveTo>
                <a:cubicBezTo>
                  <a:pt x="1397000" y="76200"/>
                  <a:pt x="2794000" y="38100"/>
                  <a:pt x="43053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EA76E22-C666-4A7F-AB0B-0FDD0A74EEA8}"/>
              </a:ext>
            </a:extLst>
          </p:cNvPr>
          <p:cNvSpPr/>
          <p:nvPr/>
        </p:nvSpPr>
        <p:spPr>
          <a:xfrm flipH="1">
            <a:off x="7515961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385A7F2-158E-70C7-C69F-030EA75D6BE4}"/>
              </a:ext>
            </a:extLst>
          </p:cNvPr>
          <p:cNvSpPr/>
          <p:nvPr/>
        </p:nvSpPr>
        <p:spPr>
          <a:xfrm flipH="1">
            <a:off x="703721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ABC5C12-AE1A-FC8C-ECC2-E5CD2C74FEB9}"/>
              </a:ext>
            </a:extLst>
          </p:cNvPr>
          <p:cNvSpPr/>
          <p:nvPr/>
        </p:nvSpPr>
        <p:spPr>
          <a:xfrm flipH="1">
            <a:off x="655846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70C19EE-BFF1-A0F1-210F-B7D26686F985}"/>
              </a:ext>
            </a:extLst>
          </p:cNvPr>
          <p:cNvSpPr/>
          <p:nvPr/>
        </p:nvSpPr>
        <p:spPr>
          <a:xfrm flipH="1">
            <a:off x="799471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191C1C4-5B8C-222B-4825-8BF7C99C9804}"/>
              </a:ext>
            </a:extLst>
          </p:cNvPr>
          <p:cNvSpPr/>
          <p:nvPr/>
        </p:nvSpPr>
        <p:spPr>
          <a:xfrm flipH="1">
            <a:off x="847345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BAB4986-BB07-4589-8F35-6A13D7AC91D5}"/>
              </a:ext>
            </a:extLst>
          </p:cNvPr>
          <p:cNvSpPr/>
          <p:nvPr/>
        </p:nvSpPr>
        <p:spPr>
          <a:xfrm flipH="1">
            <a:off x="749464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3127E0A-EC29-3912-E483-FD1429773804}"/>
              </a:ext>
            </a:extLst>
          </p:cNvPr>
          <p:cNvSpPr/>
          <p:nvPr/>
        </p:nvSpPr>
        <p:spPr>
          <a:xfrm flipH="1">
            <a:off x="7515961" y="6177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E6565ACF-0534-4ED0-1132-2020EB1B539A}"/>
              </a:ext>
            </a:extLst>
          </p:cNvPr>
          <p:cNvSpPr txBox="1"/>
          <p:nvPr/>
        </p:nvSpPr>
        <p:spPr>
          <a:xfrm flipH="1">
            <a:off x="1358183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FBCD203C-3810-CB80-1552-686BA6F77DA3}"/>
              </a:ext>
            </a:extLst>
          </p:cNvPr>
          <p:cNvSpPr txBox="1"/>
          <p:nvPr/>
        </p:nvSpPr>
        <p:spPr>
          <a:xfrm flipH="1">
            <a:off x="3550522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PS3">
            <a:extLst>
              <a:ext uri="{FF2B5EF4-FFF2-40B4-BE49-F238E27FC236}">
                <a16:creationId xmlns:a16="http://schemas.microsoft.com/office/drawing/2014/main" id="{B56B78E8-3F68-854D-8D99-C4DF708FEDC8}"/>
              </a:ext>
            </a:extLst>
          </p:cNvPr>
          <p:cNvSpPr txBox="1"/>
          <p:nvPr/>
        </p:nvSpPr>
        <p:spPr>
          <a:xfrm flipH="1">
            <a:off x="5742861" y="50025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17" name="BS1">
            <a:extLst>
              <a:ext uri="{FF2B5EF4-FFF2-40B4-BE49-F238E27FC236}">
                <a16:creationId xmlns:a16="http://schemas.microsoft.com/office/drawing/2014/main" id="{96FD1E36-BBDD-FE2E-4203-BCACBA3B693A}"/>
              </a:ext>
            </a:extLst>
          </p:cNvPr>
          <p:cNvSpPr txBox="1"/>
          <p:nvPr/>
        </p:nvSpPr>
        <p:spPr>
          <a:xfrm flipH="1">
            <a:off x="9831623" y="50952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EA2B8B7-C588-10D0-ACC8-CB2CA87AAA25}"/>
              </a:ext>
            </a:extLst>
          </p:cNvPr>
          <p:cNvSpPr/>
          <p:nvPr/>
        </p:nvSpPr>
        <p:spPr>
          <a:xfrm flipH="1">
            <a:off x="11557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C29304F1-E8C5-E709-C0BE-2C47D086A11F}"/>
              </a:ext>
            </a:extLst>
          </p:cNvPr>
          <p:cNvSpPr txBox="1"/>
          <p:nvPr/>
        </p:nvSpPr>
        <p:spPr>
          <a:xfrm flipH="1">
            <a:off x="1155700" y="167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A16936-B048-5F38-A7D0-AC40FE8AF6E6}"/>
              </a:ext>
            </a:extLst>
          </p:cNvPr>
          <p:cNvSpPr/>
          <p:nvPr/>
        </p:nvSpPr>
        <p:spPr>
          <a:xfrm flipH="1">
            <a:off x="1695033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7B97DD-5C9D-3A66-47BF-0AA9D89C21F8}"/>
              </a:ext>
            </a:extLst>
          </p:cNvPr>
          <p:cNvSpPr/>
          <p:nvPr/>
        </p:nvSpPr>
        <p:spPr>
          <a:xfrm flipH="1">
            <a:off x="1522871" y="2209800"/>
            <a:ext cx="2561779" cy="2959100"/>
          </a:xfrm>
          <a:custGeom>
            <a:gdLst>
              <a:gd name="csX0" fmla="*/ 0 w 2120900"/>
              <a:gd name="csY0" fmla="*/ 2705100 h 2705100"/>
              <a:gd name="csX1" fmla="*/ 0 w 2120900"/>
              <a:gd name="csY1" fmla="*/ 419100 h 2705100"/>
              <a:gd name="csX2" fmla="*/ 2120900 w 2120900"/>
              <a:gd name="csY2" fmla="*/ 0 h 2705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120900" h="2705100">
                <a:moveTo>
                  <a:pt x="0" y="2705100"/>
                </a:moveTo>
                <a:lnTo>
                  <a:pt x="0" y="419100"/>
                </a:lnTo>
                <a:cubicBezTo>
                  <a:pt x="859367" y="25400"/>
                  <a:pt x="1375833" y="38100"/>
                  <a:pt x="21209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883F4B47-F0EB-FEBB-88FF-5D6DA7A578E9}"/>
              </a:ext>
            </a:extLst>
          </p:cNvPr>
          <p:cNvSpPr txBox="1"/>
          <p:nvPr/>
        </p:nvSpPr>
        <p:spPr>
          <a:xfrm flipH="1">
            <a:off x="1203584" y="177671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4FDBFCAD-CE5D-74EF-CB96-4B3ADE23B76C}"/>
              </a:ext>
            </a:extLst>
          </p:cNvPr>
          <p:cNvSpPr txBox="1"/>
          <p:nvPr/>
        </p:nvSpPr>
        <p:spPr>
          <a:xfrm flipH="1">
            <a:off x="1316802" y="2304493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25A5E000-ECF5-FC5C-115A-9B37181CF6B8}"/>
              </a:ext>
            </a:extLst>
          </p:cNvPr>
          <p:cNvSpPr txBox="1"/>
          <p:nvPr/>
        </p:nvSpPr>
        <p:spPr>
          <a:xfrm flipH="1">
            <a:off x="3600721" y="257048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25A8911-AFFB-32A1-8184-21ADE332CB59}"/>
              </a:ext>
            </a:extLst>
          </p:cNvPr>
          <p:cNvSpPr/>
          <p:nvPr/>
        </p:nvSpPr>
        <p:spPr>
          <a:xfrm flipH="1">
            <a:off x="607971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E35C36A5-9EE7-F982-D3DB-23C42FF4F59E}"/>
              </a:ext>
            </a:extLst>
          </p:cNvPr>
          <p:cNvSpPr txBox="1"/>
          <p:nvPr/>
        </p:nvSpPr>
        <p:spPr>
          <a:xfrm>
            <a:off x="1796633" y="340106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744C9B55-50C0-1D83-D462-5EBF0B720DAF}"/>
              </a:ext>
            </a:extLst>
          </p:cNvPr>
          <p:cNvSpPr txBox="1"/>
          <p:nvPr/>
        </p:nvSpPr>
        <p:spPr>
          <a:xfrm>
            <a:off x="1966391" y="3992403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9" name="DIG - 10 YDS">
            <a:extLst>
              <a:ext uri="{FF2B5EF4-FFF2-40B4-BE49-F238E27FC236}">
                <a16:creationId xmlns:a16="http://schemas.microsoft.com/office/drawing/2014/main" id="{333E5AA9-BDE0-97C3-D246-555EF4D0B1BF}"/>
              </a:ext>
            </a:extLst>
          </p:cNvPr>
          <p:cNvSpPr/>
          <p:nvPr/>
        </p:nvSpPr>
        <p:spPr>
          <a:xfrm flipH="1">
            <a:off x="7824907" y="2209800"/>
            <a:ext cx="2539475" cy="2733039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693C03D8-DF5C-5A0C-BF02-862AC88B0516}"/>
              </a:ext>
            </a:extLst>
          </p:cNvPr>
          <p:cNvSpPr txBox="1"/>
          <p:nvPr/>
        </p:nvSpPr>
        <p:spPr>
          <a:xfrm flipH="1">
            <a:off x="10438384" y="20015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A1BDE347-0053-0E4E-D818-FD3133654139}"/>
              </a:ext>
            </a:extLst>
          </p:cNvPr>
          <p:cNvSpPr txBox="1"/>
          <p:nvPr/>
        </p:nvSpPr>
        <p:spPr>
          <a:xfrm flipH="1">
            <a:off x="7642027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82CFB62-5B0F-FE38-8669-3FFC787B58B8}"/>
              </a:ext>
            </a:extLst>
          </p:cNvPr>
          <p:cNvSpPr/>
          <p:nvPr/>
        </p:nvSpPr>
        <p:spPr>
          <a:xfrm flipH="1">
            <a:off x="10168473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4D3ACF4-367C-05EC-F43F-45C559FEDBA9}"/>
              </a:ext>
            </a:extLst>
          </p:cNvPr>
          <p:cNvSpPr/>
          <p:nvPr/>
        </p:nvSpPr>
        <p:spPr>
          <a:xfrm flipH="1">
            <a:off x="7194133" y="3454400"/>
            <a:ext cx="673100" cy="2032000"/>
          </a:xfrm>
          <a:custGeom>
            <a:gdLst>
              <a:gd name="csX0" fmla="*/ 673100 w 673100"/>
              <a:gd name="csY0" fmla="*/ 2032000 h 2032000"/>
              <a:gd name="csX1" fmla="*/ 127000 w 673100"/>
              <a:gd name="csY1" fmla="*/ 0 h 2032000"/>
              <a:gd name="csX2" fmla="*/ 0 w 673100"/>
              <a:gd name="csY2" fmla="*/ 317500 h 20320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673100" h="2032000">
                <a:moveTo>
                  <a:pt x="673100" y="2032000"/>
                </a:moveTo>
                <a:lnTo>
                  <a:pt x="127000" y="0"/>
                </a:lnTo>
                <a:lnTo>
                  <a:pt x="0" y="31750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5">
            <a:extLst>
              <a:ext uri="{FF2B5EF4-FFF2-40B4-BE49-F238E27FC236}">
                <a16:creationId xmlns:a16="http://schemas.microsoft.com/office/drawing/2014/main" id="{89983473-CEEF-A0A1-C9CF-82F32E219487}"/>
              </a:ext>
            </a:extLst>
          </p:cNvPr>
          <p:cNvSpPr txBox="1"/>
          <p:nvPr/>
        </p:nvSpPr>
        <p:spPr>
          <a:xfrm flipH="1">
            <a:off x="7530683" y="301752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1ADA80C-4EAD-3A9D-D1AE-A4E6D6EE0617}"/>
              </a:ext>
            </a:extLst>
          </p:cNvPr>
          <p:cNvSpPr/>
          <p:nvPr/>
        </p:nvSpPr>
        <p:spPr>
          <a:xfrm flipH="1">
            <a:off x="3887372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F82D829-41F0-88B2-C0C4-E4069A33E60C}"/>
              </a:ext>
            </a:extLst>
          </p:cNvPr>
          <p:cNvSpPr txBox="1"/>
          <p:nvPr/>
        </p:nvSpPr>
        <p:spPr>
          <a:xfrm flipH="1">
            <a:off x="790533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TREY LT 94 H-SAIL</a:t>
            </a:r>
          </a:p>
        </p:txBody>
      </p:sp>
    </p:spTree>
    <p:extLst>
      <p:ext uri="{BB962C8B-B14F-4D97-AF65-F5344CB8AC3E}">
        <p14:creationId val="426461719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2026-01-25T11:23:05.013</cp:lastPrinted>
  <dcterms:created xsi:type="dcterms:W3CDTF">2026-01-25T16:23:05Z</dcterms:created>
  <dcterms:modified xsi:type="dcterms:W3CDTF">2026-01-25T16:23:05Z</dcterms:modified>
</cp:coreProperties>
</file>