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TREY RT 94 H-SAIL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370805288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AA94B5B-E465-4626-9DB3-18989E09F3D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78CA6EC-8F69-4D02-8192-DDDAFD2B77D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97D201F-457B-4E14-B8CA-EBEE2ED9737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625B924-B61A-4C98-8EEB-40454880AE8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79DF78D-F57E-44C0-8853-DCE961055C9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A7825DE8-FE1C-4F0C-9C53-240506E9D23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922A100C-263C-439D-BA96-7730412C192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CC679BD1-4323-4421-8067-B25C5C3EA70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90B1CB27-93EF-4754-BA53-BFD299544D1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D707E383-CA27-465E-95D5-56F04C5D83B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F4BFC1C-3161-4EDC-9EB9-029475766E4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55583593-56D7-3B4C-01FA-A05B202584A7}"/>
              </a:ext>
            </a:extLst>
          </p:cNvPr>
          <p:cNvGrpSpPr/>
          <p:nvPr/>
        </p:nvGrpSpPr>
        <p:grpSpPr>
          <a:xfrm>
            <a:off x="4620519" y="5468618"/>
            <a:ext cx="585949" cy="929844"/>
            <a:chOff x="6079988" y="2513126"/>
            <a:chExt cx="585949" cy="929844"/>
          </a:xfrm>
        </p:grpSpPr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075DE52-0001-B78C-127D-AEB213A913BC}"/>
                </a:ext>
              </a:extLst>
            </p:cNvPr>
            <p:cNvCxnSpPr/>
            <p:nvPr/>
          </p:nvCxnSpPr>
          <p:spPr>
            <a:xfrm flipV="1">
              <a:off x="6079988" y="2527096"/>
              <a:ext cx="410754" cy="915874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A3CDD5EE-5CCD-0018-131C-0981456C4A47}"/>
                </a:ext>
              </a:extLst>
            </p:cNvPr>
            <p:cNvCxnSpPr/>
            <p:nvPr/>
          </p:nvCxnSpPr>
          <p:spPr>
            <a:xfrm>
              <a:off x="6347570" y="2513126"/>
              <a:ext cx="318367" cy="0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DD6EFF6E-9F88-C49C-D28C-49C3A3A4405B}"/>
              </a:ext>
            </a:extLst>
          </p:cNvPr>
          <p:cNvSpPr/>
          <p:nvPr/>
        </p:nvSpPr>
        <p:spPr>
          <a:xfrm>
            <a:off x="5943600" y="3949700"/>
            <a:ext cx="4305300" cy="914400"/>
          </a:xfrm>
          <a:custGeom>
            <a:gdLst>
              <a:gd name="csX0" fmla="*/ 0 w 4305300"/>
              <a:gd name="csY0" fmla="*/ 914400 h 914400"/>
              <a:gd name="csX1" fmla="*/ 4305300 w 4305300"/>
              <a:gd name="csY1" fmla="*/ 0 h 9144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305300" h="914400">
                <a:moveTo>
                  <a:pt x="0" y="914400"/>
                </a:moveTo>
                <a:cubicBezTo>
                  <a:pt x="1397000" y="76200"/>
                  <a:pt x="2794000" y="38100"/>
                  <a:pt x="430530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E21DB7D-0E0C-ECC7-7EA0-C96D81FB142C}"/>
              </a:ext>
            </a:extLst>
          </p:cNvPr>
          <p:cNvSpPr/>
          <p:nvPr/>
        </p:nvSpPr>
        <p:spPr>
          <a:xfrm>
            <a:off x="432891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E734446-08CE-9C7D-D4E4-E50A894E0992}"/>
              </a:ext>
            </a:extLst>
          </p:cNvPr>
          <p:cNvSpPr/>
          <p:nvPr/>
        </p:nvSpPr>
        <p:spPr>
          <a:xfrm>
            <a:off x="48076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905D937-D0FA-5D2E-6108-02D08C4B32EA}"/>
              </a:ext>
            </a:extLst>
          </p:cNvPr>
          <p:cNvSpPr/>
          <p:nvPr/>
        </p:nvSpPr>
        <p:spPr>
          <a:xfrm>
            <a:off x="528641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58E5193-DB9C-B607-12D9-9BD253003A62}"/>
              </a:ext>
            </a:extLst>
          </p:cNvPr>
          <p:cNvSpPr/>
          <p:nvPr/>
        </p:nvSpPr>
        <p:spPr>
          <a:xfrm>
            <a:off x="385016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AC76920-EC6B-5EFB-837A-20B849E490CA}"/>
              </a:ext>
            </a:extLst>
          </p:cNvPr>
          <p:cNvSpPr/>
          <p:nvPr/>
        </p:nvSpPr>
        <p:spPr>
          <a:xfrm>
            <a:off x="337141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671330F-D8E7-D9C2-4595-8FC4CCC25F50}"/>
              </a:ext>
            </a:extLst>
          </p:cNvPr>
          <p:cNvSpPr/>
          <p:nvPr/>
        </p:nvSpPr>
        <p:spPr>
          <a:xfrm>
            <a:off x="435022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B6224D6-1DD0-205C-C233-F71132D7EF2D}"/>
              </a:ext>
            </a:extLst>
          </p:cNvPr>
          <p:cNvSpPr/>
          <p:nvPr/>
        </p:nvSpPr>
        <p:spPr>
          <a:xfrm>
            <a:off x="4328912" y="6177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4" name="PS1">
            <a:extLst>
              <a:ext uri="{FF2B5EF4-FFF2-40B4-BE49-F238E27FC236}">
                <a16:creationId xmlns:a16="http://schemas.microsoft.com/office/drawing/2014/main" id="{A5DCBB9B-04EB-9B8A-E91D-4FD120D0C133}"/>
              </a:ext>
            </a:extLst>
          </p:cNvPr>
          <p:cNvSpPr txBox="1"/>
          <p:nvPr/>
        </p:nvSpPr>
        <p:spPr>
          <a:xfrm>
            <a:off x="9812990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5" name="PS2">
            <a:extLst>
              <a:ext uri="{FF2B5EF4-FFF2-40B4-BE49-F238E27FC236}">
                <a16:creationId xmlns:a16="http://schemas.microsoft.com/office/drawing/2014/main" id="{03272E74-62E6-4CD4-99C2-6D7A86BE4E6F}"/>
              </a:ext>
            </a:extLst>
          </p:cNvPr>
          <p:cNvSpPr txBox="1"/>
          <p:nvPr/>
        </p:nvSpPr>
        <p:spPr>
          <a:xfrm>
            <a:off x="7620651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6" name="PS3">
            <a:extLst>
              <a:ext uri="{FF2B5EF4-FFF2-40B4-BE49-F238E27FC236}">
                <a16:creationId xmlns:a16="http://schemas.microsoft.com/office/drawing/2014/main" id="{91C0AEC0-DD84-BF4B-3FF9-D1D8575B1505}"/>
              </a:ext>
            </a:extLst>
          </p:cNvPr>
          <p:cNvSpPr txBox="1"/>
          <p:nvPr/>
        </p:nvSpPr>
        <p:spPr>
          <a:xfrm>
            <a:off x="5428312" y="50025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17" name="BS1">
            <a:extLst>
              <a:ext uri="{FF2B5EF4-FFF2-40B4-BE49-F238E27FC236}">
                <a16:creationId xmlns:a16="http://schemas.microsoft.com/office/drawing/2014/main" id="{466292FC-5A6E-D0DC-534E-BCE87DC8CB60}"/>
              </a:ext>
            </a:extLst>
          </p:cNvPr>
          <p:cNvSpPr txBox="1"/>
          <p:nvPr/>
        </p:nvSpPr>
        <p:spPr>
          <a:xfrm>
            <a:off x="1339550" y="509528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9ACF1351-50F2-7C4D-9DA6-09B257150CAE}"/>
              </a:ext>
            </a:extLst>
          </p:cNvPr>
          <p:cNvSpPr/>
          <p:nvPr/>
        </p:nvSpPr>
        <p:spPr>
          <a:xfrm>
            <a:off x="10312400" y="533400"/>
            <a:ext cx="742533" cy="463550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1">
            <a:extLst>
              <a:ext uri="{FF2B5EF4-FFF2-40B4-BE49-F238E27FC236}">
                <a16:creationId xmlns:a16="http://schemas.microsoft.com/office/drawing/2014/main" id="{BE901872-6A55-7319-9ADD-DDD1C22D1E70}"/>
              </a:ext>
            </a:extLst>
          </p:cNvPr>
          <p:cNvSpPr txBox="1"/>
          <p:nvPr/>
        </p:nvSpPr>
        <p:spPr>
          <a:xfrm>
            <a:off x="10689173" y="16764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8D30F86-AF70-C404-7569-0A344C0295AF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F7A74B3-651E-327F-AE83-9BC950F8BD3E}"/>
              </a:ext>
            </a:extLst>
          </p:cNvPr>
          <p:cNvSpPr/>
          <p:nvPr/>
        </p:nvSpPr>
        <p:spPr>
          <a:xfrm>
            <a:off x="8125983" y="2209800"/>
            <a:ext cx="2561779" cy="2959100"/>
          </a:xfrm>
          <a:custGeom>
            <a:gdLst>
              <a:gd name="csX0" fmla="*/ 0 w 2120900"/>
              <a:gd name="csY0" fmla="*/ 2705100 h 2705100"/>
              <a:gd name="csX1" fmla="*/ 0 w 2120900"/>
              <a:gd name="csY1" fmla="*/ 419100 h 2705100"/>
              <a:gd name="csX2" fmla="*/ 2120900 w 2120900"/>
              <a:gd name="csY2" fmla="*/ 0 h 27051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120900" h="2705100">
                <a:moveTo>
                  <a:pt x="0" y="2705100"/>
                </a:moveTo>
                <a:lnTo>
                  <a:pt x="0" y="419100"/>
                </a:lnTo>
                <a:cubicBezTo>
                  <a:pt x="859367" y="25400"/>
                  <a:pt x="1375833" y="38100"/>
                  <a:pt x="2120900" y="0"/>
                </a:cubicBez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2">
            <a:extLst>
              <a:ext uri="{FF2B5EF4-FFF2-40B4-BE49-F238E27FC236}">
                <a16:creationId xmlns:a16="http://schemas.microsoft.com/office/drawing/2014/main" id="{051DCED4-9847-1A0E-1ED8-1FEF784BB155}"/>
              </a:ext>
            </a:extLst>
          </p:cNvPr>
          <p:cNvSpPr txBox="1"/>
          <p:nvPr/>
        </p:nvSpPr>
        <p:spPr>
          <a:xfrm>
            <a:off x="10641289" y="177671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3" name="2">
            <a:extLst>
              <a:ext uri="{FF2B5EF4-FFF2-40B4-BE49-F238E27FC236}">
                <a16:creationId xmlns:a16="http://schemas.microsoft.com/office/drawing/2014/main" id="{3959B898-FBC9-05FE-93D2-6670E3462D77}"/>
              </a:ext>
            </a:extLst>
          </p:cNvPr>
          <p:cNvSpPr txBox="1"/>
          <p:nvPr/>
        </p:nvSpPr>
        <p:spPr>
          <a:xfrm>
            <a:off x="10388747" y="2304493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4" name="2">
            <a:extLst>
              <a:ext uri="{FF2B5EF4-FFF2-40B4-BE49-F238E27FC236}">
                <a16:creationId xmlns:a16="http://schemas.microsoft.com/office/drawing/2014/main" id="{1DF09B55-587D-0899-82D8-6978C1100F96}"/>
              </a:ext>
            </a:extLst>
          </p:cNvPr>
          <p:cNvSpPr txBox="1"/>
          <p:nvPr/>
        </p:nvSpPr>
        <p:spPr>
          <a:xfrm>
            <a:off x="8104828" y="257048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A41C799-E8D0-F88E-2D31-F2CEE68B7A61}"/>
              </a:ext>
            </a:extLst>
          </p:cNvPr>
          <p:cNvSpPr/>
          <p:nvPr/>
        </p:nvSpPr>
        <p:spPr>
          <a:xfrm>
            <a:off x="57651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7" name="3">
            <a:extLst>
              <a:ext uri="{FF2B5EF4-FFF2-40B4-BE49-F238E27FC236}">
                <a16:creationId xmlns:a16="http://schemas.microsoft.com/office/drawing/2014/main" id="{41A84679-50CC-F7E2-F00B-325B5CA2DDD2}"/>
              </a:ext>
            </a:extLst>
          </p:cNvPr>
          <p:cNvSpPr txBox="1"/>
          <p:nvPr/>
        </p:nvSpPr>
        <p:spPr>
          <a:xfrm flipH="1">
            <a:off x="10048240" y="340106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599BE5B5-2EBF-D90E-D5CC-ED927B53738D}"/>
              </a:ext>
            </a:extLst>
          </p:cNvPr>
          <p:cNvSpPr txBox="1"/>
          <p:nvPr/>
        </p:nvSpPr>
        <p:spPr>
          <a:xfrm flipH="1">
            <a:off x="9501709" y="3992403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29" name="DIG - 10 YDS">
            <a:extLst>
              <a:ext uri="{FF2B5EF4-FFF2-40B4-BE49-F238E27FC236}">
                <a16:creationId xmlns:a16="http://schemas.microsoft.com/office/drawing/2014/main" id="{2BDD8B26-A6FD-35B6-E87E-A761760205CA}"/>
              </a:ext>
            </a:extLst>
          </p:cNvPr>
          <p:cNvSpPr/>
          <p:nvPr/>
        </p:nvSpPr>
        <p:spPr>
          <a:xfrm>
            <a:off x="1846251" y="2209800"/>
            <a:ext cx="2539475" cy="2733039"/>
          </a:xfrm>
          <a:custGeom>
            <a:gdLst>
              <a:gd name="connsiteX0" fmla="*/ 12700 w 1860550"/>
              <a:gd name="connsiteY0" fmla="*/ 2374900 h 2374900"/>
              <a:gd name="connsiteX1" fmla="*/ 0 w 1860550"/>
              <a:gd name="connsiteY1" fmla="*/ 0 h 2374900"/>
              <a:gd name="connsiteX2" fmla="*/ 1860550 w 1860550"/>
              <a:gd name="connsiteY2" fmla="*/ 0 h 23749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0550" h="2374900">
                <a:moveTo>
                  <a:pt x="12700" y="2374900"/>
                </a:moveTo>
                <a:cubicBezTo>
                  <a:pt x="8467" y="1583267"/>
                  <a:pt x="4233" y="791633"/>
                  <a:pt x="0" y="0"/>
                </a:cubicBezTo>
                <a:lnTo>
                  <a:pt x="1860550" y="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30" name="2">
            <a:extLst>
              <a:ext uri="{FF2B5EF4-FFF2-40B4-BE49-F238E27FC236}">
                <a16:creationId xmlns:a16="http://schemas.microsoft.com/office/drawing/2014/main" id="{EEB25130-ECD6-4DB2-F8B2-74D30B277E42}"/>
              </a:ext>
            </a:extLst>
          </p:cNvPr>
          <p:cNvSpPr txBox="1"/>
          <p:nvPr/>
        </p:nvSpPr>
        <p:spPr>
          <a:xfrm>
            <a:off x="1267165" y="200152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1" name="4">
            <a:extLst>
              <a:ext uri="{FF2B5EF4-FFF2-40B4-BE49-F238E27FC236}">
                <a16:creationId xmlns:a16="http://schemas.microsoft.com/office/drawing/2014/main" id="{CA3EB597-2343-A1CA-1089-476374D3A21E}"/>
              </a:ext>
            </a:extLst>
          </p:cNvPr>
          <p:cNvSpPr txBox="1"/>
          <p:nvPr/>
        </p:nvSpPr>
        <p:spPr>
          <a:xfrm>
            <a:off x="4202846" y="174124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E78D935-67ED-D773-A1DC-6899160E9053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18DF1738-B50C-30C3-1154-6B92049677D4}"/>
              </a:ext>
            </a:extLst>
          </p:cNvPr>
          <p:cNvSpPr/>
          <p:nvPr/>
        </p:nvSpPr>
        <p:spPr>
          <a:xfrm>
            <a:off x="4343400" y="3454400"/>
            <a:ext cx="673100" cy="2032000"/>
          </a:xfrm>
          <a:custGeom>
            <a:gdLst>
              <a:gd name="csX0" fmla="*/ 673100 w 673100"/>
              <a:gd name="csY0" fmla="*/ 2032000 h 2032000"/>
              <a:gd name="csX1" fmla="*/ 127000 w 673100"/>
              <a:gd name="csY1" fmla="*/ 0 h 2032000"/>
              <a:gd name="csX2" fmla="*/ 0 w 673100"/>
              <a:gd name="csY2" fmla="*/ 317500 h 20320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673100" h="2032000">
                <a:moveTo>
                  <a:pt x="673100" y="2032000"/>
                </a:moveTo>
                <a:lnTo>
                  <a:pt x="127000" y="0"/>
                </a:lnTo>
                <a:lnTo>
                  <a:pt x="0" y="317500"/>
                </a:ln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2" name="5">
            <a:extLst>
              <a:ext uri="{FF2B5EF4-FFF2-40B4-BE49-F238E27FC236}">
                <a16:creationId xmlns:a16="http://schemas.microsoft.com/office/drawing/2014/main" id="{C89336C7-3D10-10AF-BF8A-400778617411}"/>
              </a:ext>
            </a:extLst>
          </p:cNvPr>
          <p:cNvSpPr txBox="1"/>
          <p:nvPr/>
        </p:nvSpPr>
        <p:spPr>
          <a:xfrm>
            <a:off x="4314190" y="301752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005BE39-8C0A-4A84-E668-8C0A9C257103}"/>
              </a:ext>
            </a:extLst>
          </p:cNvPr>
          <p:cNvSpPr/>
          <p:nvPr/>
        </p:nvSpPr>
        <p:spPr>
          <a:xfrm>
            <a:off x="7957501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D718A72-E47B-5425-497E-7D1BC9F8E462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TREY RT 94 H-SAIL</a:t>
            </a:r>
          </a:p>
        </p:txBody>
      </p:sp>
    </p:spTree>
    <p:extLst>
      <p:ext uri="{BB962C8B-B14F-4D97-AF65-F5344CB8AC3E}">
        <p14:creationId val="654906806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2026-01-25T11:23:04.487</cp:lastPrinted>
  <dcterms:created xsi:type="dcterms:W3CDTF">2026-01-25T16:23:04Z</dcterms:created>
  <dcterms:modified xsi:type="dcterms:W3CDTF">2026-01-25T16:23:04Z</dcterms:modified>
</cp:coreProperties>
</file>