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>
          <a:extLst>
            <a:ext uri="{FF2B5EF4-FFF2-40B4-BE49-F238E27FC236}">
              <a16:creationId xmlns:a16="http://schemas.microsoft.com/office/drawing/2014/main" id="{60A5E66A-5F91-A6D6-EBEF-410FFEA68C83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192B344-2415-91E6-D016-57F5D58226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0C062F-F6B9-4AA9-E2EE-1D388585B8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TREY RT 96 ALL CURL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B7E9E2-7D34-22E7-508F-7A646435026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1675506980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1F320351-D65A-4243-8593-758A545714F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8896CE55-610C-4227-9709-252A7EB25723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51FAE911-3D18-4CA4-BC2D-50C8F92628F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BDAD84E-FD58-4C68-B993-68327FC45885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5AF005B-5003-4D77-A286-222EDC0DDFD2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C4BC89C9-74F7-44C8-B079-CA7370931777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A6E5ECA1-AF32-4D30-AC57-1AFB99D23755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8E0E3F83-6807-4B05-B6B8-0EDDFAD18DC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C7E43BD5-861A-4550-9308-0B391830CE6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B5A17596-6C63-4CEB-853A-6C094E0CEBE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DB83AC48-D701-4B38-9120-E7024683BA3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CFB82EB-DB6E-55CC-F38B-EB734EB97B5D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E7410391-CF0B-FABF-B858-AA89351BE75B}"/>
              </a:ext>
            </a:extLst>
          </p:cNvPr>
          <p:cNvSpPr/>
          <p:nvPr/>
        </p:nvSpPr>
        <p:spPr>
          <a:xfrm>
            <a:off x="4480560" y="2377440"/>
            <a:ext cx="1476764" cy="2442210"/>
          </a:xfrm>
          <a:custGeom>
            <a:gdLst>
              <a:gd name="csX0" fmla="*/ 2611120 w 2611120"/>
              <a:gd name="csY0" fmla="*/ 2479040 h 2479040"/>
              <a:gd name="csX1" fmla="*/ 0 w 2611120"/>
              <a:gd name="csY1" fmla="*/ 0 h 2479040"/>
              <a:gd name="csX2" fmla="*/ 0 w 2611120"/>
              <a:gd name="csY2" fmla="*/ 325120 h 247904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611120" h="2479040">
                <a:moveTo>
                  <a:pt x="2611120" y="2479040"/>
                </a:moveTo>
                <a:lnTo>
                  <a:pt x="0" y="0"/>
                </a:lnTo>
                <a:lnTo>
                  <a:pt x="0" y="325120"/>
                </a:lnTo>
              </a:path>
            </a:pathLst>
          </a:custGeom>
          <a:noFill/>
          <a:ln w="38100" cap="rnd">
            <a:solidFill>
              <a:schemeClr val="tx1"/>
            </a:solidFill>
            <a:round/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5" name="COMEBACK">
            <a:extLst>
              <a:ext uri="{FF2B5EF4-FFF2-40B4-BE49-F238E27FC236}">
                <a16:creationId xmlns:a16="http://schemas.microsoft.com/office/drawing/2014/main" id="{E2E68353-9BC9-B886-850D-62EDEDB216C5}"/>
              </a:ext>
            </a:extLst>
          </p:cNvPr>
          <p:cNvSpPr/>
          <p:nvPr/>
        </p:nvSpPr>
        <p:spPr>
          <a:xfrm>
            <a:off x="9884871" y="1790700"/>
            <a:ext cx="434273" cy="3394709"/>
          </a:xfrm>
          <a:custGeom>
            <a:gdLst>
              <a:gd name="connsiteX0" fmla="*/ 817214 w 817214"/>
              <a:gd name="connsiteY0" fmla="*/ 2781300 h 2781300"/>
              <a:gd name="connsiteX1" fmla="*/ 817214 w 817214"/>
              <a:gd name="connsiteY1" fmla="*/ 0 h 2781300"/>
              <a:gd name="connsiteX2" fmla="*/ 0 w 817214"/>
              <a:gd name="connsiteY2" fmla="*/ 390326 h 27813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7214" h="2781300">
                <a:moveTo>
                  <a:pt x="817214" y="2781300"/>
                </a:moveTo>
                <a:lnTo>
                  <a:pt x="817214" y="0"/>
                </a:lnTo>
                <a:lnTo>
                  <a:pt x="0" y="390326"/>
                </a:lnTo>
              </a:path>
            </a:pathLst>
          </a:custGeom>
          <a:noFill/>
          <a:ln w="38100" cap="rnd">
            <a:solidFill>
              <a:srgbClr val="FF000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14" name="COMEBACK">
            <a:extLst>
              <a:ext uri="{FF2B5EF4-FFF2-40B4-BE49-F238E27FC236}">
                <a16:creationId xmlns:a16="http://schemas.microsoft.com/office/drawing/2014/main" id="{03805035-F49F-0544-2B87-4B945FF44E84}"/>
              </a:ext>
            </a:extLst>
          </p:cNvPr>
          <p:cNvSpPr/>
          <p:nvPr/>
        </p:nvSpPr>
        <p:spPr>
          <a:xfrm flipH="1">
            <a:off x="1859279" y="1807806"/>
            <a:ext cx="434273" cy="3080907"/>
          </a:xfrm>
          <a:custGeom>
            <a:gdLst>
              <a:gd name="connsiteX0" fmla="*/ 817214 w 817214"/>
              <a:gd name="connsiteY0" fmla="*/ 2781300 h 2781300"/>
              <a:gd name="connsiteX1" fmla="*/ 817214 w 817214"/>
              <a:gd name="connsiteY1" fmla="*/ 0 h 2781300"/>
              <a:gd name="connsiteX2" fmla="*/ 0 w 817214"/>
              <a:gd name="connsiteY2" fmla="*/ 390326 h 27813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7214" h="2781300">
                <a:moveTo>
                  <a:pt x="817214" y="2781300"/>
                </a:moveTo>
                <a:lnTo>
                  <a:pt x="817214" y="0"/>
                </a:lnTo>
                <a:lnTo>
                  <a:pt x="0" y="390326"/>
                </a:lnTo>
              </a:path>
            </a:pathLst>
          </a:custGeom>
          <a:noFill/>
          <a:ln w="38100" cap="rnd">
            <a:solidFill>
              <a:srgbClr val="00B0F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47608AD-E3A8-B0B1-73BC-E5626F62E3A1}"/>
              </a:ext>
            </a:extLst>
          </p:cNvPr>
          <p:cNvSpPr/>
          <p:nvPr/>
        </p:nvSpPr>
        <p:spPr>
          <a:xfrm>
            <a:off x="4328912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A369AC16-0BA0-453E-C0D9-3465612B60F0}"/>
              </a:ext>
            </a:extLst>
          </p:cNvPr>
          <p:cNvSpPr/>
          <p:nvPr/>
        </p:nvSpPr>
        <p:spPr>
          <a:xfrm>
            <a:off x="480766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8E77CB35-EA3A-0DEA-EE87-8037AA096031}"/>
              </a:ext>
            </a:extLst>
          </p:cNvPr>
          <p:cNvSpPr/>
          <p:nvPr/>
        </p:nvSpPr>
        <p:spPr>
          <a:xfrm>
            <a:off x="528641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5F8B729-17CC-F0F5-73B2-99ED0598909E}"/>
              </a:ext>
            </a:extLst>
          </p:cNvPr>
          <p:cNvSpPr/>
          <p:nvPr/>
        </p:nvSpPr>
        <p:spPr>
          <a:xfrm>
            <a:off x="3850163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AEAD6FD3-FA06-FEC7-E634-08C392CED30A}"/>
              </a:ext>
            </a:extLst>
          </p:cNvPr>
          <p:cNvSpPr/>
          <p:nvPr/>
        </p:nvSpPr>
        <p:spPr>
          <a:xfrm>
            <a:off x="3371414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7439A23-BFB2-C924-891A-A0C9C740EBB8}"/>
              </a:ext>
            </a:extLst>
          </p:cNvPr>
          <p:cNvSpPr/>
          <p:nvPr/>
        </p:nvSpPr>
        <p:spPr>
          <a:xfrm>
            <a:off x="4350225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7" name="4">
            <a:extLst>
              <a:ext uri="{FF2B5EF4-FFF2-40B4-BE49-F238E27FC236}">
                <a16:creationId xmlns:a16="http://schemas.microsoft.com/office/drawing/2014/main" id="{4354A88A-FB7F-55BD-0A0A-AA1423C1F044}"/>
              </a:ext>
            </a:extLst>
          </p:cNvPr>
          <p:cNvSpPr txBox="1"/>
          <p:nvPr/>
        </p:nvSpPr>
        <p:spPr>
          <a:xfrm>
            <a:off x="670156" y="5304554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19" name="2">
            <a:extLst>
              <a:ext uri="{FF2B5EF4-FFF2-40B4-BE49-F238E27FC236}">
                <a16:creationId xmlns:a16="http://schemas.microsoft.com/office/drawing/2014/main" id="{A1109001-C865-182A-C85A-F0562C11BBCF}"/>
              </a:ext>
            </a:extLst>
          </p:cNvPr>
          <p:cNvSpPr txBox="1"/>
          <p:nvPr/>
        </p:nvSpPr>
        <p:spPr>
          <a:xfrm>
            <a:off x="9902651" y="1470209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14</a:t>
            </a:r>
          </a:p>
        </p:txBody>
      </p:sp>
      <p:sp>
        <p:nvSpPr>
          <p:cNvPr id="20" name="2">
            <a:extLst>
              <a:ext uri="{FF2B5EF4-FFF2-40B4-BE49-F238E27FC236}">
                <a16:creationId xmlns:a16="http://schemas.microsoft.com/office/drawing/2014/main" id="{10548DCC-6C20-1D37-59FD-AE5D33EF831F}"/>
              </a:ext>
            </a:extLst>
          </p:cNvPr>
          <p:cNvSpPr txBox="1"/>
          <p:nvPr/>
        </p:nvSpPr>
        <p:spPr>
          <a:xfrm>
            <a:off x="9590187" y="2245345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F1D26F4-4F1A-8DC1-ACC0-809FBA7247A5}"/>
              </a:ext>
            </a:extLst>
          </p:cNvPr>
          <p:cNvSpPr/>
          <p:nvPr/>
        </p:nvSpPr>
        <p:spPr>
          <a:xfrm>
            <a:off x="10149840" y="50253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21" name="PS1">
            <a:extLst>
              <a:ext uri="{FF2B5EF4-FFF2-40B4-BE49-F238E27FC236}">
                <a16:creationId xmlns:a16="http://schemas.microsoft.com/office/drawing/2014/main" id="{F0F41521-D597-890B-01F7-66203710906E}"/>
              </a:ext>
            </a:extLst>
          </p:cNvPr>
          <p:cNvSpPr txBox="1"/>
          <p:nvPr/>
        </p:nvSpPr>
        <p:spPr>
          <a:xfrm>
            <a:off x="9812990" y="53035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22" name="PS2">
            <a:extLst>
              <a:ext uri="{FF2B5EF4-FFF2-40B4-BE49-F238E27FC236}">
                <a16:creationId xmlns:a16="http://schemas.microsoft.com/office/drawing/2014/main" id="{0569FA33-F88C-FE3A-FC02-01AE1891301A}"/>
              </a:ext>
            </a:extLst>
          </p:cNvPr>
          <p:cNvSpPr txBox="1"/>
          <p:nvPr/>
        </p:nvSpPr>
        <p:spPr>
          <a:xfrm>
            <a:off x="7467658" y="53035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23" name="PS3">
            <a:extLst>
              <a:ext uri="{FF2B5EF4-FFF2-40B4-BE49-F238E27FC236}">
                <a16:creationId xmlns:a16="http://schemas.microsoft.com/office/drawing/2014/main" id="{4B7CBAF9-9087-04F7-6562-1EBA114D45E2}"/>
              </a:ext>
            </a:extLst>
          </p:cNvPr>
          <p:cNvSpPr txBox="1"/>
          <p:nvPr/>
        </p:nvSpPr>
        <p:spPr>
          <a:xfrm>
            <a:off x="5438391" y="5002568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PS3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045053F-1A64-E945-2463-E5C0591015CF}"/>
              </a:ext>
            </a:extLst>
          </p:cNvPr>
          <p:cNvSpPr/>
          <p:nvPr/>
        </p:nvSpPr>
        <p:spPr>
          <a:xfrm>
            <a:off x="5763976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24" name="BS1">
            <a:extLst>
              <a:ext uri="{FF2B5EF4-FFF2-40B4-BE49-F238E27FC236}">
                <a16:creationId xmlns:a16="http://schemas.microsoft.com/office/drawing/2014/main" id="{00DBDC49-AA0B-0B3A-8FCC-53CD4A89038E}"/>
              </a:ext>
            </a:extLst>
          </p:cNvPr>
          <p:cNvSpPr txBox="1"/>
          <p:nvPr/>
        </p:nvSpPr>
        <p:spPr>
          <a:xfrm>
            <a:off x="1351280" y="5050194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25" name="RB FLAT">
            <a:extLst>
              <a:ext uri="{FF2B5EF4-FFF2-40B4-BE49-F238E27FC236}">
                <a16:creationId xmlns:a16="http://schemas.microsoft.com/office/drawing/2014/main" id="{D6853152-2EEA-B359-A809-8393FFDCB14D}"/>
              </a:ext>
            </a:extLst>
          </p:cNvPr>
          <p:cNvSpPr/>
          <p:nvPr/>
        </p:nvSpPr>
        <p:spPr>
          <a:xfrm>
            <a:off x="7938503" y="3962400"/>
            <a:ext cx="3606779" cy="1223009"/>
          </a:xfrm>
          <a:custGeom>
            <a:gdLst>
              <a:gd name="connsiteX0" fmla="*/ 0 w 5637125"/>
              <a:gd name="connsiteY0" fmla="*/ 1758461 h 1758461"/>
              <a:gd name="connsiteX1" fmla="*/ 5637125 w 5637125"/>
              <a:gd name="connsiteY1" fmla="*/ 0 h 17584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37125" h="1758461">
                <a:moveTo>
                  <a:pt x="0" y="1758461"/>
                </a:moveTo>
                <a:cubicBezTo>
                  <a:pt x="984738" y="599551"/>
                  <a:pt x="3868615" y="33495"/>
                  <a:pt x="5637125" y="0"/>
                </a:cubicBezTo>
              </a:path>
            </a:pathLst>
          </a:custGeom>
          <a:noFill/>
          <a:ln w="38100" cap="rnd">
            <a:solidFill>
              <a:srgbClr val="FF660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FB45C330-6F7E-A9E1-F9C6-9314914922E4}"/>
              </a:ext>
            </a:extLst>
          </p:cNvPr>
          <p:cNvSpPr/>
          <p:nvPr/>
        </p:nvSpPr>
        <p:spPr>
          <a:xfrm>
            <a:off x="7804508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26" name="2">
            <a:extLst>
              <a:ext uri="{FF2B5EF4-FFF2-40B4-BE49-F238E27FC236}">
                <a16:creationId xmlns:a16="http://schemas.microsoft.com/office/drawing/2014/main" id="{C0367F30-1965-02AF-CDAD-ABA9862BA505}"/>
              </a:ext>
            </a:extLst>
          </p:cNvPr>
          <p:cNvSpPr txBox="1"/>
          <p:nvPr/>
        </p:nvSpPr>
        <p:spPr>
          <a:xfrm>
            <a:off x="10783432" y="4110249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3-4</a:t>
            </a:r>
          </a:p>
        </p:txBody>
      </p:sp>
      <p:sp>
        <p:nvSpPr>
          <p:cNvPr id="28" name="1">
            <a:extLst>
              <a:ext uri="{FF2B5EF4-FFF2-40B4-BE49-F238E27FC236}">
                <a16:creationId xmlns:a16="http://schemas.microsoft.com/office/drawing/2014/main" id="{7CE58B6A-305A-71AD-39F3-5E2F9D5FDDBF}"/>
              </a:ext>
            </a:extLst>
          </p:cNvPr>
          <p:cNvSpPr txBox="1"/>
          <p:nvPr/>
        </p:nvSpPr>
        <p:spPr>
          <a:xfrm flipH="1">
            <a:off x="9497221" y="1935674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2CEA449-2DA3-C05C-F408-6101C9C4D59F}"/>
              </a:ext>
            </a:extLst>
          </p:cNvPr>
          <p:cNvSpPr/>
          <p:nvPr/>
        </p:nvSpPr>
        <p:spPr>
          <a:xfrm>
            <a:off x="1676400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29" name="2">
            <a:extLst>
              <a:ext uri="{FF2B5EF4-FFF2-40B4-BE49-F238E27FC236}">
                <a16:creationId xmlns:a16="http://schemas.microsoft.com/office/drawing/2014/main" id="{BD79FBEB-8EAE-C3AB-AB6F-E3206AF2C8F6}"/>
              </a:ext>
            </a:extLst>
          </p:cNvPr>
          <p:cNvSpPr txBox="1"/>
          <p:nvPr/>
        </p:nvSpPr>
        <p:spPr>
          <a:xfrm>
            <a:off x="11430775" y="3520645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30" name="RB SWING">
            <a:extLst>
              <a:ext uri="{FF2B5EF4-FFF2-40B4-BE49-F238E27FC236}">
                <a16:creationId xmlns:a16="http://schemas.microsoft.com/office/drawing/2014/main" id="{D9045D49-6763-7E57-A092-2EE6AF743868}"/>
              </a:ext>
            </a:extLst>
          </p:cNvPr>
          <p:cNvSpPr/>
          <p:nvPr/>
        </p:nvSpPr>
        <p:spPr>
          <a:xfrm flipH="1">
            <a:off x="773253" y="5738916"/>
            <a:ext cx="3097621" cy="250446"/>
          </a:xfrm>
          <a:custGeom>
            <a:gdLst>
              <a:gd name="connsiteX0" fmla="*/ 0 w 3406132"/>
              <a:gd name="connsiteY0" fmla="*/ 82873 h 252733"/>
              <a:gd name="connsiteX1" fmla="*/ 3406132 w 3406132"/>
              <a:gd name="connsiteY1" fmla="*/ 0 h 252733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06132" h="252733">
                <a:moveTo>
                  <a:pt x="0" y="82873"/>
                </a:moveTo>
                <a:cubicBezTo>
                  <a:pt x="561516" y="353367"/>
                  <a:pt x="2771066" y="282373"/>
                  <a:pt x="3406132" y="0"/>
                </a:cubicBezTo>
              </a:path>
            </a:pathLst>
          </a:custGeom>
          <a:noFill/>
          <a:ln w="38100" cap="rnd">
            <a:solidFill>
              <a:srgbClr val="00B05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8844C8C-20D7-79DB-8C14-0686E3BE9090}"/>
              </a:ext>
            </a:extLst>
          </p:cNvPr>
          <p:cNvSpPr/>
          <p:nvPr/>
        </p:nvSpPr>
        <p:spPr>
          <a:xfrm>
            <a:off x="3677920" y="566932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31" name="3">
            <a:extLst>
              <a:ext uri="{FF2B5EF4-FFF2-40B4-BE49-F238E27FC236}">
                <a16:creationId xmlns:a16="http://schemas.microsoft.com/office/drawing/2014/main" id="{E8965024-442E-C2AF-97D7-F7685EE9F13E}"/>
              </a:ext>
            </a:extLst>
          </p:cNvPr>
          <p:cNvSpPr txBox="1"/>
          <p:nvPr/>
        </p:nvSpPr>
        <p:spPr>
          <a:xfrm>
            <a:off x="4297680" y="1969771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33" name="2">
            <a:extLst>
              <a:ext uri="{FF2B5EF4-FFF2-40B4-BE49-F238E27FC236}">
                <a16:creationId xmlns:a16="http://schemas.microsoft.com/office/drawing/2014/main" id="{8D656B87-86D8-F6BE-C22D-CAA50AEBC9BA}"/>
              </a:ext>
            </a:extLst>
          </p:cNvPr>
          <p:cNvSpPr txBox="1"/>
          <p:nvPr/>
        </p:nvSpPr>
        <p:spPr>
          <a:xfrm flipH="1">
            <a:off x="1638906" y="1493684"/>
            <a:ext cx="437509" cy="31881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14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1585D4B-D1F1-BAA8-827C-592737E02AB5}"/>
              </a:ext>
            </a:extLst>
          </p:cNvPr>
          <p:cNvSpPr txBox="1"/>
          <p:nvPr/>
        </p:nvSpPr>
        <p:spPr>
          <a:xfrm>
            <a:off x="114300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latin typeface="Arial" pitchFamily="34" charset="0"/>
                <a:cs typeface="Arial" pitchFamily="34" charset="0"/>
              </a:rPr>
              <a:t>TREY RT 96 ALL CURL</a:t>
            </a:r>
          </a:p>
        </p:txBody>
      </p:sp>
      <p:sp>
        <p:nvSpPr>
          <p:cNvPr id="36" name="2">
            <a:extLst>
              <a:ext uri="{FF2B5EF4-FFF2-40B4-BE49-F238E27FC236}">
                <a16:creationId xmlns:a16="http://schemas.microsoft.com/office/drawing/2014/main" id="{6976B16A-D846-0A94-BA7E-14B53EAC1FAF}"/>
              </a:ext>
            </a:extLst>
          </p:cNvPr>
          <p:cNvSpPr txBox="1"/>
          <p:nvPr/>
        </p:nvSpPr>
        <p:spPr>
          <a:xfrm flipH="1">
            <a:off x="2318604" y="2165028"/>
            <a:ext cx="437509" cy="31881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</p:spTree>
    <p:extLst>
      <p:ext uri="{BB962C8B-B14F-4D97-AF65-F5344CB8AC3E}">
        <p14:creationId val="2739679754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20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2026-01-25T11:23:22.677</cp:lastPrinted>
  <dcterms:created xsi:type="dcterms:W3CDTF">2026-01-25T16:23:22Z</dcterms:created>
  <dcterms:modified xsi:type="dcterms:W3CDTF">2026-01-25T16:23:22Z</dcterms:modified>
</cp:coreProperties>
</file>