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8 Y-CORNER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7820048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289561F-3432-4D8F-AC50-F8505F2524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26E12A8-51B0-4DB0-810B-6CB95E836E1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50A0D54-FA27-46D0-A8FE-985494AE784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A7C64FA-0D56-463A-B352-E8A2D9FF10D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D59EDBB-11CB-47FF-A0C9-9187E0F964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4EAA06D-556E-4DB8-93ED-C5B7195834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2E82996-8823-49B7-9251-67DD50C4C18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1F4A324-1A75-4F57-8D88-94F6337933F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9467E5C-9212-41D3-B73D-9D447962252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2CFA2BB-DF43-4757-9425-7B293D36520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9771B92-A6A4-4A98-AA1A-0D149D89CF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4256186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7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1859279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>
            <a:off x="8385212" y="5746468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SIT">
            <a:extLst>
              <a:ext uri="{FF2B5EF4-FFF2-40B4-BE49-F238E27FC236}">
                <a16:creationId xmlns:a16="http://schemas.microsoft.com/office/drawing/2014/main" id="{6E85C03F-EBFD-FB24-57FC-41DADA33F784}"/>
              </a:ext>
            </a:extLst>
          </p:cNvPr>
          <p:cNvSpPr/>
          <p:nvPr/>
        </p:nvSpPr>
        <p:spPr>
          <a:xfrm flipH="1">
            <a:off x="8863962" y="3272589"/>
            <a:ext cx="2291718" cy="1941436"/>
          </a:xfrm>
          <a:custGeom>
            <a:gdLst>
              <a:gd name="connsiteX0" fmla="*/ 0 w 1389902"/>
              <a:gd name="connsiteY0" fmla="*/ 1291895 h 1291895"/>
              <a:gd name="connsiteX1" fmla="*/ 1296365 w 1389902"/>
              <a:gd name="connsiteY1" fmla="*/ 0 h 1291895"/>
              <a:gd name="connsiteX2" fmla="*/ 1389902 w 1389902"/>
              <a:gd name="connsiteY2" fmla="*/ 195007 h 12918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9902" h="1291895">
                <a:moveTo>
                  <a:pt x="0" y="1291895"/>
                </a:moveTo>
                <a:lnTo>
                  <a:pt x="1296365" y="0"/>
                </a:lnTo>
                <a:cubicBezTo>
                  <a:pt x="1331925" y="69857"/>
                  <a:pt x="1322970" y="51838"/>
                  <a:pt x="1389902" y="195007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RNER">
            <a:extLst>
              <a:ext uri="{FF2B5EF4-FFF2-40B4-BE49-F238E27FC236}">
                <a16:creationId xmlns:a16="http://schemas.microsoft.com/office/drawing/2014/main" id="{78B05A69-4E7B-7A10-FF32-811AB2F45A1A}"/>
              </a:ext>
            </a:extLst>
          </p:cNvPr>
          <p:cNvSpPr/>
          <p:nvPr/>
        </p:nvSpPr>
        <p:spPr>
          <a:xfrm>
            <a:off x="9046842" y="1299412"/>
            <a:ext cx="1538634" cy="3565958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59F03B-894F-9EFD-FC9D-C1E69C0AEC3E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EDF97B5-6565-69A3-4AF4-6B86D99B320C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A3C2778-CE0A-E035-BB79-7D3EB1B62ACD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2265914-8B1E-5D2F-2678-22D404F54A65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ADF26F7-3CF3-06B9-8380-92AE7655ADFD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ED4787-F1FF-FD66-51B5-8FB085459E68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7931C8D-8B2D-6F5C-C845-D4F72499CCD4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DA3C999-3E97-5427-0C9C-0FFE9F5F67A6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7FB735-B619-8720-4949-B230840A29A0}"/>
              </a:ext>
            </a:extLst>
          </p:cNvPr>
          <p:cNvSpPr/>
          <p:nvPr/>
        </p:nvSpPr>
        <p:spPr>
          <a:xfrm>
            <a:off x="820233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D0BB775-8372-000A-82E5-49ECBBE11FE8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5D717E-0E63-989A-0BC6-8DF3F1DFA500}"/>
              </a:ext>
            </a:extLst>
          </p:cNvPr>
          <p:cNvSpPr/>
          <p:nvPr/>
        </p:nvSpPr>
        <p:spPr>
          <a:xfrm>
            <a:off x="1097280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10668088" y="53421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567205" y="502016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7865482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2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9549" y="50311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3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3745144" y="53421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11577163" y="531799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8539182" y="340272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6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10402596" y="85031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2779399" y="303696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8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5161130" y="327258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88BB4312-CDF5-278E-5C9D-7817F623F8EA}"/>
              </a:ext>
            </a:extLst>
          </p:cNvPr>
          <p:cNvSpPr txBox="1"/>
          <p:nvPr/>
        </p:nvSpPr>
        <p:spPr>
          <a:xfrm flipH="1">
            <a:off x="4085935" y="424172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076F4B9A-5DA6-706A-6F25-E9CC84F61CAF}"/>
              </a:ext>
            </a:extLst>
          </p:cNvPr>
          <p:cNvSpPr txBox="1"/>
          <p:nvPr/>
        </p:nvSpPr>
        <p:spPr>
          <a:xfrm flipH="1">
            <a:off x="1676400" y="395992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1" name="5">
            <a:extLst>
              <a:ext uri="{FF2B5EF4-FFF2-40B4-BE49-F238E27FC236}">
                <a16:creationId xmlns:a16="http://schemas.microsoft.com/office/drawing/2014/main" id="{A8CDC445-888B-2308-43C2-35716DCCDE1E}"/>
              </a:ext>
            </a:extLst>
          </p:cNvPr>
          <p:cNvSpPr txBox="1"/>
          <p:nvPr/>
        </p:nvSpPr>
        <p:spPr>
          <a:xfrm>
            <a:off x="8497496" y="1920241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2" name="5">
            <a:extLst>
              <a:ext uri="{FF2B5EF4-FFF2-40B4-BE49-F238E27FC236}">
                <a16:creationId xmlns:a16="http://schemas.microsoft.com/office/drawing/2014/main" id="{03CA925A-D251-BF47-0E60-4BA084B20D8E}"/>
              </a:ext>
            </a:extLst>
          </p:cNvPr>
          <p:cNvSpPr txBox="1"/>
          <p:nvPr/>
        </p:nvSpPr>
        <p:spPr>
          <a:xfrm>
            <a:off x="9086935" y="3075677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6-8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6E73A0-A07B-00E3-8BCD-B595A835C928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8 Y-CORNER</a:t>
            </a:r>
          </a:p>
        </p:txBody>
      </p:sp>
    </p:spTree>
    <p:extLst>
      <p:ext uri="{BB962C8B-B14F-4D97-AF65-F5344CB8AC3E}">
        <p14:creationId val="235878551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2026-01-25T11:23:21.726</cp:lastPrinted>
  <dcterms:created xsi:type="dcterms:W3CDTF">2026-01-25T16:23:21Z</dcterms:created>
  <dcterms:modified xsi:type="dcterms:W3CDTF">2026-01-25T16:23:21Z</dcterms:modified>
</cp:coreProperties>
</file>