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1A598334-5FBA-2204-1EE4-B97792F7824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24F7D3-853A-A325-F4CD-F3642790D9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3A0CEE-11E4-5FA4-09E4-83B81533D1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94 Y-SAIL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EEB19F-3869-DCCE-4786-346A87034E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68213119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7C139DC-FDFE-4EB8-B819-A580A309101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ED6B385-36D2-4F7C-A5A4-E037A6970EC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8062998-0272-4D1A-9896-FF238281B52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D3F8DD-1D78-405A-BA04-295817E3BDF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718875C-CF09-4D72-B44B-27A1BBD4312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569086C-30E2-47FF-B9D5-A16B655013C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03FF0394-458C-4E6F-9675-A531D9B1BD6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98A26CE0-2E6F-48C9-8D39-462A996F1A0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52A1B22C-FDF1-4248-9273-F631507A1BC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973F0F0-A248-4856-A2BF-3C8B5F5CB5D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A72C3F5-1A7D-40E7-812B-9D2A03689BF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09134A-7E30-51D7-300F-80D5ABDE655C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5" name="DIG - 10 YDS">
            <a:extLst>
              <a:ext uri="{FF2B5EF4-FFF2-40B4-BE49-F238E27FC236}">
                <a16:creationId xmlns:a16="http://schemas.microsoft.com/office/drawing/2014/main" id="{E34BE1A3-CC14-D04C-A4F7-018DBE354E58}"/>
              </a:ext>
            </a:extLst>
          </p:cNvPr>
          <p:cNvSpPr/>
          <p:nvPr/>
        </p:nvSpPr>
        <p:spPr>
          <a:xfrm flipH="1">
            <a:off x="7837607" y="2209800"/>
            <a:ext cx="2539475" cy="2733039"/>
          </a:xfrm>
          <a:custGeom>
            <a:gdLst>
              <a:gd name="connsiteX0" fmla="*/ 12700 w 1860550"/>
              <a:gd name="connsiteY0" fmla="*/ 2374900 h 2374900"/>
              <a:gd name="connsiteX1" fmla="*/ 0 w 1860550"/>
              <a:gd name="connsiteY1" fmla="*/ 0 h 2374900"/>
              <a:gd name="connsiteX2" fmla="*/ 1860550 w 1860550"/>
              <a:gd name="connsiteY2" fmla="*/ 0 h 2374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550" h="2374900">
                <a:moveTo>
                  <a:pt x="12700" y="2374900"/>
                </a:moveTo>
                <a:cubicBezTo>
                  <a:pt x="8467" y="1583267"/>
                  <a:pt x="4233" y="791633"/>
                  <a:pt x="0" y="0"/>
                </a:cubicBezTo>
                <a:lnTo>
                  <a:pt x="186055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8" name="PIVOT">
            <a:extLst>
              <a:ext uri="{FF2B5EF4-FFF2-40B4-BE49-F238E27FC236}">
                <a16:creationId xmlns:a16="http://schemas.microsoft.com/office/drawing/2014/main" id="{9358473A-3B02-949D-55B8-A5DEF6C9603C}"/>
              </a:ext>
            </a:extLst>
          </p:cNvPr>
          <p:cNvSpPr/>
          <p:nvPr/>
        </p:nvSpPr>
        <p:spPr>
          <a:xfrm flipH="1">
            <a:off x="7192578" y="3429000"/>
            <a:ext cx="1770585" cy="1756409"/>
          </a:xfrm>
          <a:custGeom>
            <a:gdLst>
              <a:gd name="connsiteX0" fmla="*/ 0 w 1648292"/>
              <a:gd name="connsiteY0" fmla="*/ 1474738 h 1474738"/>
              <a:gd name="connsiteX1" fmla="*/ 5080 w 1648292"/>
              <a:gd name="connsiteY1" fmla="*/ 967767 h 1474738"/>
              <a:gd name="connsiteX2" fmla="*/ 1315720 w 1648292"/>
              <a:gd name="connsiteY2" fmla="*/ 85069 h 1474738"/>
              <a:gd name="connsiteX3" fmla="*/ 1505095 w 1648292"/>
              <a:gd name="connsiteY3" fmla="*/ 106160 h 1474738"/>
              <a:gd name="connsiteX4" fmla="*/ 187622 w 1648292"/>
              <a:gd name="connsiteY4" fmla="*/ 107430 h 1474738"/>
              <a:gd name="csX0" fmla="*/ 179459 w 1827751"/>
              <a:gd name="csY0" fmla="*/ 1474738 h 1474738"/>
              <a:gd name="csX1" fmla="*/ 184539 w 1827751"/>
              <a:gd name="csY1" fmla="*/ 967767 h 1474738"/>
              <a:gd name="csX2" fmla="*/ 1495179 w 1827751"/>
              <a:gd name="csY2" fmla="*/ 85069 h 1474738"/>
              <a:gd name="csX3" fmla="*/ 1684554 w 1827751"/>
              <a:gd name="csY3" fmla="*/ 106160 h 1474738"/>
              <a:gd name="csX4" fmla="*/ 0 w 1827751"/>
              <a:gd name="csY4" fmla="*/ 84077 h 1474738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827749" h="1474738">
                <a:moveTo>
                  <a:pt x="179459" y="1474738"/>
                </a:moveTo>
                <a:cubicBezTo>
                  <a:pt x="181152" y="1305748"/>
                  <a:pt x="182846" y="1136757"/>
                  <a:pt x="184539" y="967767"/>
                </a:cubicBezTo>
                <a:lnTo>
                  <a:pt x="1495179" y="85069"/>
                </a:lnTo>
                <a:cubicBezTo>
                  <a:pt x="1719763" y="-103904"/>
                  <a:pt x="2004546" y="76693"/>
                  <a:pt x="1684554" y="106160"/>
                </a:cubicBezTo>
                <a:cubicBezTo>
                  <a:pt x="1245396" y="106583"/>
                  <a:pt x="439158" y="83654"/>
                  <a:pt x="0" y="84077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71E3E1D-E901-A5FD-AD44-50FE2F962D4E}"/>
              </a:ext>
            </a:extLst>
          </p:cNvPr>
          <p:cNvSpPr/>
          <p:nvPr/>
        </p:nvSpPr>
        <p:spPr>
          <a:xfrm flipH="1">
            <a:off x="6075781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FEBD441-A4DC-24D2-BF6E-C990B0E67D7F}"/>
              </a:ext>
            </a:extLst>
          </p:cNvPr>
          <p:cNvSpPr/>
          <p:nvPr/>
        </p:nvSpPr>
        <p:spPr>
          <a:xfrm flipH="1">
            <a:off x="559703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3F36708-00AA-4766-E92D-AF2CF3598E18}"/>
              </a:ext>
            </a:extLst>
          </p:cNvPr>
          <p:cNvSpPr/>
          <p:nvPr/>
        </p:nvSpPr>
        <p:spPr>
          <a:xfrm flipH="1">
            <a:off x="511828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B54ED9C-E0A3-7F84-9574-0B90A95C3DD1}"/>
              </a:ext>
            </a:extLst>
          </p:cNvPr>
          <p:cNvSpPr/>
          <p:nvPr/>
        </p:nvSpPr>
        <p:spPr>
          <a:xfrm flipH="1">
            <a:off x="655453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3DFE490-0B4E-3891-DC83-4BE41D85CE52}"/>
              </a:ext>
            </a:extLst>
          </p:cNvPr>
          <p:cNvSpPr/>
          <p:nvPr/>
        </p:nvSpPr>
        <p:spPr>
          <a:xfrm flipH="1">
            <a:off x="703327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8AC82C6-542A-0DCC-7240-0699A8D8DDCE}"/>
              </a:ext>
            </a:extLst>
          </p:cNvPr>
          <p:cNvSpPr/>
          <p:nvPr/>
        </p:nvSpPr>
        <p:spPr>
          <a:xfrm flipH="1">
            <a:off x="8607226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79D50EE-1882-E69A-B382-92D50A90357B}"/>
              </a:ext>
            </a:extLst>
          </p:cNvPr>
          <p:cNvSpPr/>
          <p:nvPr/>
        </p:nvSpPr>
        <p:spPr>
          <a:xfrm flipH="1">
            <a:off x="6054468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40BCAF3-C449-4372-6EC7-8554B8D52186}"/>
              </a:ext>
            </a:extLst>
          </p:cNvPr>
          <p:cNvSpPr/>
          <p:nvPr/>
        </p:nvSpPr>
        <p:spPr>
          <a:xfrm flipH="1">
            <a:off x="10181173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B06333A-60BD-D38D-27FE-097E58F3D017}"/>
              </a:ext>
            </a:extLst>
          </p:cNvPr>
          <p:cNvSpPr/>
          <p:nvPr/>
        </p:nvSpPr>
        <p:spPr>
          <a:xfrm flipH="1">
            <a:off x="116840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PS1">
            <a:extLst>
              <a:ext uri="{FF2B5EF4-FFF2-40B4-BE49-F238E27FC236}">
                <a16:creationId xmlns:a16="http://schemas.microsoft.com/office/drawing/2014/main" id="{38749C80-5973-66D5-BCB3-BB95C8C581BD}"/>
              </a:ext>
            </a:extLst>
          </p:cNvPr>
          <p:cNvSpPr txBox="1"/>
          <p:nvPr/>
        </p:nvSpPr>
        <p:spPr>
          <a:xfrm flipH="1">
            <a:off x="1370883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5D5D28C-0047-83F1-53FC-A0A6EBDB28A1}"/>
              </a:ext>
            </a:extLst>
          </p:cNvPr>
          <p:cNvSpPr/>
          <p:nvPr/>
        </p:nvSpPr>
        <p:spPr>
          <a:xfrm flipH="1">
            <a:off x="1707733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1845D1C-C1EB-9C1B-3EFE-837161ACC166}"/>
              </a:ext>
            </a:extLst>
          </p:cNvPr>
          <p:cNvSpPr/>
          <p:nvPr/>
        </p:nvSpPr>
        <p:spPr>
          <a:xfrm flipH="1">
            <a:off x="1877584" y="2184400"/>
            <a:ext cx="2928950" cy="2705100"/>
          </a:xfrm>
          <a:custGeom>
            <a:gdLst>
              <a:gd name="csX0" fmla="*/ 0 w 2120900"/>
              <a:gd name="csY0" fmla="*/ 2705100 h 2705100"/>
              <a:gd name="csX1" fmla="*/ 0 w 2120900"/>
              <a:gd name="csY1" fmla="*/ 419100 h 2705100"/>
              <a:gd name="csX2" fmla="*/ 2120900 w 2120900"/>
              <a:gd name="csY2" fmla="*/ 0 h 2705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120900" h="2705100">
                <a:moveTo>
                  <a:pt x="0" y="2705100"/>
                </a:moveTo>
                <a:lnTo>
                  <a:pt x="0" y="419100"/>
                </a:lnTo>
                <a:cubicBezTo>
                  <a:pt x="859367" y="25400"/>
                  <a:pt x="1375833" y="38100"/>
                  <a:pt x="21209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EAC023D-14AE-BA39-36BC-C9F54A87509D}"/>
              </a:ext>
            </a:extLst>
          </p:cNvPr>
          <p:cNvSpPr/>
          <p:nvPr/>
        </p:nvSpPr>
        <p:spPr>
          <a:xfrm flipH="1">
            <a:off x="463340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7" name="1">
            <a:extLst>
              <a:ext uri="{FF2B5EF4-FFF2-40B4-BE49-F238E27FC236}">
                <a16:creationId xmlns:a16="http://schemas.microsoft.com/office/drawing/2014/main" id="{A709FE00-390F-D65F-9E2D-D37959F4F59D}"/>
              </a:ext>
            </a:extLst>
          </p:cNvPr>
          <p:cNvSpPr txBox="1"/>
          <p:nvPr/>
        </p:nvSpPr>
        <p:spPr>
          <a:xfrm flipH="1">
            <a:off x="1168400" y="1676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1986CE82-11F0-8CF6-F1FE-86CAC3532224}"/>
              </a:ext>
            </a:extLst>
          </p:cNvPr>
          <p:cNvSpPr txBox="1"/>
          <p:nvPr/>
        </p:nvSpPr>
        <p:spPr>
          <a:xfrm flipH="1">
            <a:off x="1694704" y="17539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4367527A-D06F-5288-8533-275869EFBC41}"/>
              </a:ext>
            </a:extLst>
          </p:cNvPr>
          <p:cNvSpPr txBox="1"/>
          <p:nvPr/>
        </p:nvSpPr>
        <p:spPr>
          <a:xfrm flipH="1">
            <a:off x="1739671" y="229108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1DDB36DA-F59D-06C5-55E3-85A797BF5594}"/>
              </a:ext>
            </a:extLst>
          </p:cNvPr>
          <p:cNvSpPr txBox="1"/>
          <p:nvPr/>
        </p:nvSpPr>
        <p:spPr>
          <a:xfrm flipH="1">
            <a:off x="4313523" y="251079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22" name="RB FLAT">
            <a:extLst>
              <a:ext uri="{FF2B5EF4-FFF2-40B4-BE49-F238E27FC236}">
                <a16:creationId xmlns:a16="http://schemas.microsoft.com/office/drawing/2014/main" id="{357B9CE1-FD8B-D3AD-E406-C1BF630EC728}"/>
              </a:ext>
            </a:extLst>
          </p:cNvPr>
          <p:cNvSpPr/>
          <p:nvPr/>
        </p:nvSpPr>
        <p:spPr>
          <a:xfrm flipH="1">
            <a:off x="1877583" y="3886201"/>
            <a:ext cx="3681346" cy="1926632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0ED6487-E26A-BF87-286E-EAC45A03B581}"/>
              </a:ext>
            </a:extLst>
          </p:cNvPr>
          <p:cNvSpPr/>
          <p:nvPr/>
        </p:nvSpPr>
        <p:spPr>
          <a:xfrm flipH="1">
            <a:off x="5376051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23" name="3">
            <a:extLst>
              <a:ext uri="{FF2B5EF4-FFF2-40B4-BE49-F238E27FC236}">
                <a16:creationId xmlns:a16="http://schemas.microsoft.com/office/drawing/2014/main" id="{3558EED9-B514-7449-FC0E-91367EF4E63F}"/>
              </a:ext>
            </a:extLst>
          </p:cNvPr>
          <p:cNvSpPr txBox="1"/>
          <p:nvPr/>
        </p:nvSpPr>
        <p:spPr>
          <a:xfrm flipH="1">
            <a:off x="1676924" y="335946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B042E6AC-9CB6-4192-0A47-57F5B97FB900}"/>
              </a:ext>
            </a:extLst>
          </p:cNvPr>
          <p:cNvSpPr txBox="1"/>
          <p:nvPr/>
        </p:nvSpPr>
        <p:spPr>
          <a:xfrm flipH="1">
            <a:off x="1749741" y="3971924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DF9A91EF-7817-97C3-B8CA-41804B9B280E}"/>
              </a:ext>
            </a:extLst>
          </p:cNvPr>
          <p:cNvSpPr txBox="1"/>
          <p:nvPr/>
        </p:nvSpPr>
        <p:spPr>
          <a:xfrm flipH="1">
            <a:off x="10451084" y="20015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7" name="4">
            <a:extLst>
              <a:ext uri="{FF2B5EF4-FFF2-40B4-BE49-F238E27FC236}">
                <a16:creationId xmlns:a16="http://schemas.microsoft.com/office/drawing/2014/main" id="{F136B050-008E-9D58-06F2-A547AD8A0BB8}"/>
              </a:ext>
            </a:extLst>
          </p:cNvPr>
          <p:cNvSpPr txBox="1"/>
          <p:nvPr/>
        </p:nvSpPr>
        <p:spPr>
          <a:xfrm flipH="1">
            <a:off x="7654727" y="17412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9" name="5">
            <a:extLst>
              <a:ext uri="{FF2B5EF4-FFF2-40B4-BE49-F238E27FC236}">
                <a16:creationId xmlns:a16="http://schemas.microsoft.com/office/drawing/2014/main" id="{B439EE4F-718A-1336-9B0C-DE713368BFE5}"/>
              </a:ext>
            </a:extLst>
          </p:cNvPr>
          <p:cNvSpPr txBox="1"/>
          <p:nvPr/>
        </p:nvSpPr>
        <p:spPr>
          <a:xfrm flipH="1">
            <a:off x="8829354" y="305562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0" name="PS3">
            <a:extLst>
              <a:ext uri="{FF2B5EF4-FFF2-40B4-BE49-F238E27FC236}">
                <a16:creationId xmlns:a16="http://schemas.microsoft.com/office/drawing/2014/main" id="{D9A925D3-87BA-7618-D33C-67AA6E00D3F0}"/>
              </a:ext>
            </a:extLst>
          </p:cNvPr>
          <p:cNvSpPr txBox="1"/>
          <p:nvPr/>
        </p:nvSpPr>
        <p:spPr>
          <a:xfrm flipH="1">
            <a:off x="5015008" y="595191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31" name="BS1">
            <a:extLst>
              <a:ext uri="{FF2B5EF4-FFF2-40B4-BE49-F238E27FC236}">
                <a16:creationId xmlns:a16="http://schemas.microsoft.com/office/drawing/2014/main" id="{7FE2DB54-B1B1-D740-396D-5B0052A1E90F}"/>
              </a:ext>
            </a:extLst>
          </p:cNvPr>
          <p:cNvSpPr txBox="1"/>
          <p:nvPr/>
        </p:nvSpPr>
        <p:spPr>
          <a:xfrm flipH="1">
            <a:off x="9857352" y="5053250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2" name="BS2">
            <a:extLst>
              <a:ext uri="{FF2B5EF4-FFF2-40B4-BE49-F238E27FC236}">
                <a16:creationId xmlns:a16="http://schemas.microsoft.com/office/drawing/2014/main" id="{ABB652C3-6D95-035F-DAC6-DC48B19441BF}"/>
              </a:ext>
            </a:extLst>
          </p:cNvPr>
          <p:cNvSpPr txBox="1"/>
          <p:nvPr/>
        </p:nvSpPr>
        <p:spPr>
          <a:xfrm flipH="1">
            <a:off x="8296519" y="532637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87717F5-7BC2-C020-6554-33887F788749}"/>
              </a:ext>
            </a:extLst>
          </p:cNvPr>
          <p:cNvSpPr txBox="1"/>
          <p:nvPr/>
        </p:nvSpPr>
        <p:spPr>
          <a:xfrm flipH="1">
            <a:off x="7918033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DEUCE LT 94 Y SAIL</a:t>
            </a:r>
          </a:p>
        </p:txBody>
      </p:sp>
      <p:sp>
        <p:nvSpPr>
          <p:cNvPr id="13" name="PS2">
            <a:extLst>
              <a:ext uri="{FF2B5EF4-FFF2-40B4-BE49-F238E27FC236}">
                <a16:creationId xmlns:a16="http://schemas.microsoft.com/office/drawing/2014/main" id="{8D2E3177-8208-8FFC-3D25-AE8C10651FB2}"/>
              </a:ext>
            </a:extLst>
          </p:cNvPr>
          <p:cNvSpPr txBox="1"/>
          <p:nvPr/>
        </p:nvSpPr>
        <p:spPr>
          <a:xfrm flipH="1">
            <a:off x="4290946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</p:spTree>
    <p:extLst>
      <p:ext uri="{BB962C8B-B14F-4D97-AF65-F5344CB8AC3E}">
        <p14:creationId val="342077322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2026-01-25T11:23:04.137</cp:lastPrinted>
  <dcterms:created xsi:type="dcterms:W3CDTF">2026-01-25T16:23:04Z</dcterms:created>
  <dcterms:modified xsi:type="dcterms:W3CDTF">2026-01-25T16:23:04Z</dcterms:modified>
</cp:coreProperties>
</file>