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/Relationships>
</file>

<file path=ppt/presentation.xml><?xml version="1.0" encoding="utf-8"?>
<!--Generated by Aspose.Slides for .NET 25.11-->
<p:presentation xmlns:r="http://schemas.openxmlformats.org/officeDocument/2006/relationships" xmlns:a="http://schemas.openxmlformats.org/drawingml/2006/main" xmlns:p="http://schemas.openxmlformats.org/presentationml/2006/main" saveSubsetFonts="1">
  <p:sldMasterIdLst>
    <p:sldMasterId id="2147483648" r:id="rId1"/>
    <p:sldMasterId id="2147483671" r:id="rId2"/>
  </p:sldMasterIdLst>
  <p:notesMasterIdLst>
    <p:notesMasterId r:id="rId3"/>
  </p:notesMasterIdLst>
  <p:sldIdLst>
    <p:sldId id="257" r:id="rId4"/>
  </p:sldIdLst>
  <p:sldSz cx="12192000" cy="6858000"/>
  <p:notesSz cx="6858000" cy="9144000"/>
  <p:custDataLst>
    <p:tags r:id="rId5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showPr showNarration="1">
    <p:present/>
    <p:extLs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6000"/>
    <p:restoredTop sz="0"/>
  </p:normalViewPr>
  <p:slideViewPr>
    <p:cSldViewPr>
      <p:cViewPr>
        <p:scale>
          <a:sx n="73" d="100"/>
          <a:sy n="73" d="100"/>
        </p:scale>
        <p:origin x="0" y="0"/>
      </p:cViewPr>
      <p:guideLst>
        <p:guide orient="horz" pos="2160"/>
        <p:guide pos="2880"/>
      </p:guideLst>
    </p:cSldViewPr>
  </p:slideViewPr>
  <p:notesViewPr>
    <p:cSldViewPr>
      <p:cViewPr>
        <p:scale>
          <a:sx n="1" d="100"/>
          <a:sy n="1" d="100"/>
        </p:scale>
        <p:origin x="0" y="0"/>
      </p:cViewPr>
      <p:guideLst/>
    </p:cSldViewPr>
  </p:notesViewPr>
  <p:gridSpacing cx="76200" cy="76200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2" Type="http://schemas.openxmlformats.org/officeDocument/2006/relationships/slideMaster" Target="slideMasters/slideMaster2.xml" /><Relationship Id="rId3" Type="http://schemas.openxmlformats.org/officeDocument/2006/relationships/notesMaster" Target="notesMasters/notesMaster1.xml" /><Relationship Id="rId4" Type="http://schemas.openxmlformats.org/officeDocument/2006/relationships/slide" Target="slides/slide1.xml" /><Relationship Id="rId5" Type="http://schemas.openxmlformats.org/officeDocument/2006/relationships/tags" Target="tags/tag1.xml" /><Relationship Id="rId6" Type="http://schemas.openxmlformats.org/officeDocument/2006/relationships/presProps" Target="presProps.xml" /><Relationship Id="rId7" Type="http://schemas.openxmlformats.org/officeDocument/2006/relationships/viewProps" Target="viewProps.xml" /><Relationship Id="rId8" Type="http://schemas.openxmlformats.org/officeDocument/2006/relationships/theme" Target="theme/theme1.xml" /><Relationship Id="rId9" Type="http://schemas.openxmlformats.org/officeDocument/2006/relationships/tableStyles" Target="tableStyles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FB4086-78BB-4460-BF62-EB5833CFD720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BA5DDD-CEBD-431C-97B6-801785425A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26765252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>
          <a:extLst>
            <a:ext uri="{FF2B5EF4-FFF2-40B4-BE49-F238E27FC236}">
              <a16:creationId xmlns:a16="http://schemas.microsoft.com/office/drawing/2014/main" id="{D0B73280-4F5E-0EF3-F2DA-59185C6FC31E}"/>
            </a:ext>
          </a:extLst>
        </p:cNvPr>
        <p:cNvGrpSpPr/>
        <p:nvPr/>
      </p:nvGrpSpPr>
      <p:grpSpPr>
        <a:xfrm>
          <a:off x="0" y="0"/>
          <a: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67C6FE3-6D4A-5D11-5142-977FE6A6216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F969BD9-916C-528A-3A80-75B5D84640C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DEUCE LT 617 FADE OUT (LT)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828BC01-6249-FCFB-21D2-3C8EEB1AEBB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2BA5DDD-CEBD-431C-97B6-801785425A2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val="3224637532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Title Slide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 title=""/>
          <p:cNvSpPr>
            <a:spLocks noGrp="1"/>
          </p:cNvSpPr>
          <p:nvPr>
            <p:ph type="subTitle" idx="1"/>
          </p:nvPr>
        </p:nvSpPr>
        <p:spPr/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B83FF344-790A-4AC2-989D-ABE904821260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Title and Vertical Tex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 title="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A0FA1D30-21AF-4800-AF5E-CD5AAE8C3487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Vertical Title and Tex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Vertical Title 1" title=""/>
          <p:cNvSpPr>
            <a:spLocks noGrp="1"/>
          </p:cNvSpPr>
          <p:nvPr>
            <p:ph type="title" orient="vert"/>
          </p:nvPr>
        </p:nvSpPr>
        <p:spPr/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 title="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B29DEE49-99AE-4BDA-9215-ED4497062283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84CCB2-E12C-2CE6-13BD-3A69878C41E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49C2C85-1DBB-EC0F-02EA-5363786A1D4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C86B27-A3E0-EB36-2AF1-E75342E1B0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CC909B-14F1-80BD-3945-F48B29724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1748305-DAE6-B22B-F071-447F7475EA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4219179502"/>
      </p:ext>
    </p:extLst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064FA5-D171-761F-B64F-12DC20455E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2C5C953-37EE-4D10-7303-C12D3206D73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F8E1EA-A097-86F8-68C5-2EBD07EC0B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1E69A4-F9AB-4172-85FB-3A1E48BED2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9E9EB0-B08B-B8E0-F194-6ABC077E35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860696666"/>
      </p:ext>
    </p:extLst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98C64B-6F78-7D3B-7F31-A3A274E420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64A353-F7F9-F68A-8A6B-649D8DBF059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6D9582-A515-EC81-226C-D8EAEB8856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7526DDC-271B-A637-2A18-5B40C6446B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3AAAF1-5F9A-83BB-4915-87EFCF4155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4021393442"/>
      </p:ext>
    </p:extLst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D391AE-03FB-A057-C624-891E45E14A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E90914-1C80-11EC-7FEC-7BE6DA06672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BD99D50-E32B-0BF8-C7C8-88FA19C3AA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BE1EF84-7B8F-6507-0586-B36B52430D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45F8C66-BC29-27D9-C7BD-A1286F2B6D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4359171-50BE-7AF2-8279-4CCE290D65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989803565"/>
      </p:ext>
    </p:extLst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8278AE-5037-E173-D6A7-224C148F41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BAFE817-DC71-905B-E614-EA7C4F23B79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2658BA0-98AD-B93E-EC51-590722F49AC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ED4ED12-1B24-796D-7771-7301EBED58C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F64594C-7F52-918B-527A-AFE11BED131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954F9AA-C6C2-4E9A-E5B7-819CE2C33E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8482A2E-06B3-68B3-B674-F0CBF1A829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CCBD70A-5C2F-0B3C-191A-DE35BEB4B1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1803212770"/>
      </p:ext>
    </p:extLst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E9C37-27E1-54AA-4FBA-00D6DE6A5F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CDBB0F8-7CAC-B0B4-58A4-9B4FCB3D71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2C1FFF7-3C4E-D031-B0A9-4D5CE30120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FDEC8A0-4D52-397B-22EC-091F0375A8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3751026867"/>
      </p:ext>
    </p:extLst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8398610-DC8F-5130-F8A5-CA991B25AB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3EA867F-0536-105A-95E7-4E5FC62152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AB02DCE-B5C1-F57F-29C2-B62CFBEA2A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2550601183"/>
      </p:ext>
    </p:extLst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8B6B15-5A62-49E6-8691-B98FD6F0C9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C38A46-0BE3-D933-D38E-93414ED0D4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F7F6ADA-2349-8A30-AAA1-D0B8B04A4B1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91C47E6-A2F3-923C-340F-6879CFB3DE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5E82F60-9D2D-67C9-2C71-CFD187048C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A7F4756-60EB-1514-88B6-B0F3AACD27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341478828"/>
      </p:ext>
    </p:extLst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Title and Conten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 title="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BFD80342-26E8-47E7-93F6-8195C58B0BA9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8EB8E7-3C74-788C-239B-857667AA67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FA157CE-9641-FCFB-058E-26DB6F1AAD8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51E59A2-8304-EAAF-8B22-9D3901EA1D1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E718937-667C-EDB8-8E14-85AB21E19E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629ABBC-78AE-939E-2452-B2066F5427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92E20C4-9479-E273-8EB9-DB7E3CA91C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2644189952"/>
      </p:ext>
    </p:extLst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04530A-4155-E8BB-3F6F-A7F875439B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4C5701A-2DDE-BD72-F46C-20E6FF319AD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A23F2B-E123-FE34-055A-7BCEEF66F4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8A5CFD-C06D-3609-268A-8817462FB6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64962CA-993D-27A2-1219-3EC5FA6F44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863714754"/>
      </p:ext>
    </p:extLst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770B213-5C90-F59E-CBD6-3CD358E3787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9082158-7313-1166-23E2-8901E93EE9E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D6AB70-1F54-8A14-43B7-FE3EA43C50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62608D-0825-EDF1-5D5E-F47FC907E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E2C8E9-D83A-D7DD-D1BA-F30DEA7321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1964123748"/>
      </p:ext>
    </p:extLst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Section Header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 title=""/>
          <p:cNvSpPr>
            <a:spLocks noGrp="1"/>
          </p:cNvSpPr>
          <p:nvPr>
            <p:ph type="body" idx="1"/>
          </p:nvPr>
        </p:nvSpPr>
        <p:spPr/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5A0630CD-6668-4445-BDA0-0BA1843215EE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Two Conten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 title=""/>
          <p:cNvSpPr>
            <a:spLocks noGrp="1"/>
          </p:cNvSpPr>
          <p:nvPr>
            <p:ph sz="half" idx="1"/>
          </p:nvPr>
        </p:nvSpPr>
        <p:spPr/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 title=""/>
          <p:cNvSpPr>
            <a:spLocks noGrp="1"/>
          </p:cNvSpPr>
          <p:nvPr>
            <p:ph sz="half" idx="2"/>
          </p:nvPr>
        </p:nvSpPr>
        <p:spPr/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 title=""/>
          <p:cNvSpPr>
            <a:spLocks noGrp="1"/>
          </p:cNvSpPr>
          <p:nvPr>
            <p:ph type="dt" sz="half" idx="3"/>
          </p:nvPr>
        </p:nvSpPr>
        <p:spPr/>
        <p:txBody>
          <a:bodyPr/>
          <a:lstStyle/>
          <a:p>
            <a:fld id="{E8781E5E-21F9-4D89-A0C6-4818E6FDD616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6" name="Footer Placeholder 5" title="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 title="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Comparison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 title=""/>
          <p:cNvSpPr>
            <a:spLocks noGrp="1"/>
          </p:cNvSpPr>
          <p:nvPr>
            <p:ph type="body" idx="1"/>
          </p:nvPr>
        </p:nvSpPr>
        <p:spPr/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 title=""/>
          <p:cNvSpPr>
            <a:spLocks noGrp="1"/>
          </p:cNvSpPr>
          <p:nvPr>
            <p:ph sz="half" idx="2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 title=""/>
          <p:cNvSpPr>
            <a:spLocks noGrp="1"/>
          </p:cNvSpPr>
          <p:nvPr>
            <p:ph type="body" sz="quarter" idx="3"/>
          </p:nvPr>
        </p:nvSpPr>
        <p:spPr/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 title=""/>
          <p:cNvSpPr>
            <a:spLocks noGrp="1"/>
          </p:cNvSpPr>
          <p:nvPr>
            <p:ph sz="quarter" idx="4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 title=""/>
          <p:cNvSpPr>
            <a:spLocks noGrp="1"/>
          </p:cNvSpPr>
          <p:nvPr>
            <p:ph type="dt" sz="half" idx="5"/>
          </p:nvPr>
        </p:nvSpPr>
        <p:spPr/>
        <p:txBody>
          <a:bodyPr/>
          <a:lstStyle/>
          <a:p>
            <a:fld id="{6F4E0B50-4A9B-4D0F-9E31-6F6113D25A93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8" name="Footer Placeholder 7" title=""/>
          <p:cNvSpPr>
            <a:spLocks noGrp="1"/>
          </p:cNvSpPr>
          <p:nvPr>
            <p:ph type="ftr" sz="quarter" idx="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 title="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Title Only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 title=""/>
          <p:cNvSpPr>
            <a:spLocks noGrp="1"/>
          </p:cNvSpPr>
          <p:nvPr>
            <p:ph type="dt" sz="half" idx="1"/>
          </p:nvPr>
        </p:nvSpPr>
        <p:spPr/>
        <p:txBody>
          <a:bodyPr/>
          <a:lstStyle/>
          <a:p>
            <a:fld id="{9E4CFECA-C70D-452D-BD9D-65A9C3C75486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4" name="Footer Placeholder 3" title=""/>
          <p:cNvSpPr>
            <a:spLocks noGrp="1"/>
          </p:cNvSpPr>
          <p:nvPr>
            <p:ph type="ftr" sz="quarter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 title=""/>
          <p:cNvSpPr>
            <a:spLocks noGrp="1"/>
          </p:cNvSpPr>
          <p:nvPr>
            <p:ph type="sldNum" sz="quarter" idx="3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Blank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Date Placeholder 1" title=""/>
          <p:cNvSpPr>
            <a:spLocks noGrp="1"/>
          </p:cNvSpPr>
          <p:nvPr>
            <p:ph type="dt" sz="half"/>
          </p:nvPr>
        </p:nvSpPr>
        <p:spPr/>
        <p:txBody>
          <a:bodyPr/>
          <a:lstStyle/>
          <a:p>
            <a:fld id="{D3FFF091-F536-4C4D-9D3C-3B47283AA808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3" name="Footer Placeholder 2" title=""/>
          <p:cNvSpPr>
            <a:spLocks noGrp="1"/>
          </p:cNvSpPr>
          <p:nvPr>
            <p:ph type="ftr" sz="quarter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 title="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Content with Caption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 title="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 title=""/>
          <p:cNvSpPr>
            <a:spLocks noGrp="1"/>
          </p:cNvSpPr>
          <p:nvPr>
            <p:ph type="body" sz="half" idx="2"/>
          </p:nvPr>
        </p:nvSpPr>
        <p:spPr/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 title=""/>
          <p:cNvSpPr>
            <a:spLocks noGrp="1"/>
          </p:cNvSpPr>
          <p:nvPr>
            <p:ph type="dt" sz="half" idx="3"/>
          </p:nvPr>
        </p:nvSpPr>
        <p:spPr/>
        <p:txBody>
          <a:bodyPr/>
          <a:lstStyle/>
          <a:p>
            <a:fld id="{103809BF-7733-42FF-9DE3-ABEBB5DEA5D2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6" name="Footer Placeholder 5" title="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 title="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Picture with Caption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 title=""/>
          <p:cNvSpPr>
            <a:spLocks noGrp="1"/>
          </p:cNvSpPr>
          <p:nvPr>
            <p:ph type="pic" idx="1"/>
          </p:nvPr>
        </p:nvSpPr>
        <p:spPr/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 title=""/>
          <p:cNvSpPr>
            <a:spLocks noGrp="1"/>
          </p:cNvSpPr>
          <p:nvPr>
            <p:ph type="body" sz="half" idx="2"/>
          </p:nvPr>
        </p:nvSpPr>
        <p:spPr/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 title=""/>
          <p:cNvSpPr>
            <a:spLocks noGrp="1"/>
          </p:cNvSpPr>
          <p:nvPr>
            <p:ph type="dt" sz="half" idx="3"/>
          </p:nvPr>
        </p:nvSpPr>
        <p:spPr/>
        <p:txBody>
          <a:bodyPr/>
          <a:lstStyle/>
          <a:p>
            <a:fld id="{A0D9CC17-92C8-4BAC-A470-0E8A07E17BDC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6" name="Footer Placeholder 5" title="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 title="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10" Type="http://schemas.openxmlformats.org/officeDocument/2006/relationships/slideLayout" Target="../slideLayouts/slideLayout21.xml" /><Relationship Id="rId11" Type="http://schemas.openxmlformats.org/officeDocument/2006/relationships/slideLayout" Target="../slideLayouts/slideLayout22.xml" /><Relationship Id="rId12" Type="http://schemas.openxmlformats.org/officeDocument/2006/relationships/theme" Target="../theme/theme2.xml" /><Relationship Id="rId2" Type="http://schemas.openxmlformats.org/officeDocument/2006/relationships/slideLayout" Target="../slideLayouts/slideLayout13.xml" /><Relationship Id="rId3" Type="http://schemas.openxmlformats.org/officeDocument/2006/relationships/slideLayout" Target="../slideLayouts/slideLayout14.xml" /><Relationship Id="rId4" Type="http://schemas.openxmlformats.org/officeDocument/2006/relationships/slideLayout" Target="../slideLayouts/slideLayout15.xml" /><Relationship Id="rId5" Type="http://schemas.openxmlformats.org/officeDocument/2006/relationships/slideLayout" Target="../slideLayouts/slideLayout16.xml" /><Relationship Id="rId6" Type="http://schemas.openxmlformats.org/officeDocument/2006/relationships/slideLayout" Target="../slideLayouts/slideLayout17.xml" /><Relationship Id="rId7" Type="http://schemas.openxmlformats.org/officeDocument/2006/relationships/slideLayout" Target="../slideLayouts/slideLayout18.xml" /><Relationship Id="rId8" Type="http://schemas.openxmlformats.org/officeDocument/2006/relationships/slideLayout" Target="../slideLayouts/slideLayout19.xml" /><Relationship Id="rId9" Type="http://schemas.openxmlformats.org/officeDocument/2006/relationships/slideLayout" Target="../slideLayouts/slideLayout20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Placeholder 1" title="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 title="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FD0B7A-F5DD-4F40-B4CB-3B2C354B893A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6565EF6-4684-62FE-6839-16459BCF7A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844E29-3445-4B5F-407B-349ADF7507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A5EBD4B-E07F-82B0-E598-BDBCCB29D26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FA5273-4F22-56C5-511D-644A14E6990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9D1139-63BD-8582-8E80-3838DE7F3D1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19562997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1.pn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BF2729F-F6B6-9ACD-9399-298332052DBE}"/>
            </a:ext>
          </a:extLst>
        </p:cNvPr>
        <p:cNvGrpSpPr/>
        <p:nvPr/>
      </p:nvGrpSpPr>
      <p:grpSpPr>
        <a:xfrm>
          <a:off x="0" y="0"/>
          <a:ext cx="0" cy="0"/>
        </a:xfrm>
      </p:grpSpPr>
      <p:sp>
        <p:nvSpPr>
          <p:cNvPr id="27" name="RB SWING">
            <a:extLst>
              <a:ext uri="{FF2B5EF4-FFF2-40B4-BE49-F238E27FC236}">
                <a16:creationId xmlns:a16="http://schemas.microsoft.com/office/drawing/2014/main" id="{417E2D0A-80E6-67E5-1769-7434EE979F2E}"/>
              </a:ext>
            </a:extLst>
          </p:cNvPr>
          <p:cNvSpPr/>
          <p:nvPr/>
        </p:nvSpPr>
        <p:spPr>
          <a:xfrm>
            <a:off x="5197899" y="5746468"/>
            <a:ext cx="3406132" cy="252733"/>
          </a:xfrm>
          <a:custGeom>
            <a:gdLst>
              <a:gd name="connsiteX0" fmla="*/ 0 w 3406132"/>
              <a:gd name="connsiteY0" fmla="*/ 82873 h 252733"/>
              <a:gd name="connsiteX1" fmla="*/ 3406132 w 3406132"/>
              <a:gd name="connsiteY1" fmla="*/ 0 h 252733"/>
            </a:gdLst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406132" h="252733">
                <a:moveTo>
                  <a:pt x="0" y="82873"/>
                </a:moveTo>
                <a:cubicBezTo>
                  <a:pt x="561516" y="353367"/>
                  <a:pt x="2771066" y="282373"/>
                  <a:pt x="3406132" y="0"/>
                </a:cubicBezTo>
              </a:path>
            </a:pathLst>
          </a:custGeom>
          <a:noFill/>
          <a:ln w="38100" cap="rnd">
            <a:solidFill>
              <a:srgbClr val="00B050"/>
            </a:solidFill>
            <a:round/>
            <a:headEnd type="none" w="med" len="med"/>
            <a:tailEnd type="triangl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2" name="SLANT">
            <a:extLst>
              <a:ext uri="{FF2B5EF4-FFF2-40B4-BE49-F238E27FC236}">
                <a16:creationId xmlns:a16="http://schemas.microsoft.com/office/drawing/2014/main" id="{D87B65D5-6DB8-C166-A11F-F6C5185E0494}"/>
              </a:ext>
            </a:extLst>
          </p:cNvPr>
          <p:cNvSpPr/>
          <p:nvPr/>
        </p:nvSpPr>
        <p:spPr>
          <a:xfrm flipH="1">
            <a:off x="9342488" y="3440964"/>
            <a:ext cx="1021080" cy="1453021"/>
          </a:xfrm>
          <a:custGeom>
            <a:gdLst>
              <a:gd name="connsiteX0" fmla="*/ 0 w 1021080"/>
              <a:gd name="connsiteY0" fmla="*/ 2060100 h 2060100"/>
              <a:gd name="connsiteX1" fmla="*/ 0 w 1021080"/>
              <a:gd name="connsiteY1" fmla="*/ 656239 h 2060100"/>
              <a:gd name="connsiteX2" fmla="*/ 1021080 w 1021080"/>
              <a:gd name="connsiteY2" fmla="*/ 0 h 20601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21080" h="2060100">
                <a:moveTo>
                  <a:pt x="0" y="2060100"/>
                </a:moveTo>
                <a:lnTo>
                  <a:pt x="0" y="656239"/>
                </a:lnTo>
                <a:lnTo>
                  <a:pt x="1021080" y="0"/>
                </a:lnTo>
              </a:path>
            </a:pathLst>
          </a:custGeom>
          <a:noFill/>
          <a:ln w="38100" cap="rnd">
            <a:solidFill>
              <a:srgbClr val="00B0F0"/>
            </a:solidFill>
            <a:round/>
            <a:headEnd type="none" w="med" len="med"/>
            <a:tailEnd type="triangl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400" u="sng"/>
          </a:p>
        </p:txBody>
      </p:sp>
      <p:sp>
        <p:nvSpPr>
          <p:cNvPr id="21" name="SLANT">
            <a:extLst>
              <a:ext uri="{FF2B5EF4-FFF2-40B4-BE49-F238E27FC236}">
                <a16:creationId xmlns:a16="http://schemas.microsoft.com/office/drawing/2014/main" id="{1B7CAFD5-40A3-96AB-2EE0-9A78C65ED3FD}"/>
              </a:ext>
            </a:extLst>
          </p:cNvPr>
          <p:cNvSpPr/>
          <p:nvPr/>
        </p:nvSpPr>
        <p:spPr>
          <a:xfrm flipH="1">
            <a:off x="6921518" y="3732388"/>
            <a:ext cx="1021080" cy="1453021"/>
          </a:xfrm>
          <a:custGeom>
            <a:gdLst>
              <a:gd name="connsiteX0" fmla="*/ 0 w 1021080"/>
              <a:gd name="connsiteY0" fmla="*/ 2060100 h 2060100"/>
              <a:gd name="connsiteX1" fmla="*/ 0 w 1021080"/>
              <a:gd name="connsiteY1" fmla="*/ 656239 h 2060100"/>
              <a:gd name="connsiteX2" fmla="*/ 1021080 w 1021080"/>
              <a:gd name="connsiteY2" fmla="*/ 0 h 20601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21080" h="2060100">
                <a:moveTo>
                  <a:pt x="0" y="2060100"/>
                </a:moveTo>
                <a:lnTo>
                  <a:pt x="0" y="656239"/>
                </a:lnTo>
                <a:lnTo>
                  <a:pt x="1021080" y="0"/>
                </a:lnTo>
              </a:path>
            </a:pathLst>
          </a:custGeom>
          <a:noFill/>
          <a:ln w="38100" cap="rnd">
            <a:solidFill>
              <a:srgbClr val="FF6600"/>
            </a:solidFill>
            <a:round/>
            <a:headEnd type="none" w="med" len="med"/>
            <a:tailEnd type="triangl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400" u="sng"/>
          </a:p>
        </p:txBody>
      </p:sp>
      <p:sp>
        <p:nvSpPr>
          <p:cNvPr id="20" name="OUT - 5 YDS">
            <a:extLst>
              <a:ext uri="{FF2B5EF4-FFF2-40B4-BE49-F238E27FC236}">
                <a16:creationId xmlns:a16="http://schemas.microsoft.com/office/drawing/2014/main" id="{B41DC2B8-289E-EDA0-ECAA-39A6583EEAA4}"/>
              </a:ext>
            </a:extLst>
          </p:cNvPr>
          <p:cNvSpPr/>
          <p:nvPr/>
        </p:nvSpPr>
        <p:spPr>
          <a:xfrm flipH="1">
            <a:off x="2089150" y="3631575"/>
            <a:ext cx="990600" cy="1233794"/>
          </a:xfrm>
          <a:custGeom>
            <a:gdLst>
              <a:gd name="connsiteX0" fmla="*/ 0 w 990600"/>
              <a:gd name="connsiteY0" fmla="*/ 1028700 h 1028700"/>
              <a:gd name="connsiteX1" fmla="*/ 0 w 990600"/>
              <a:gd name="connsiteY1" fmla="*/ 0 h 1028700"/>
              <a:gd name="connsiteX2" fmla="*/ 990600 w 990600"/>
              <a:gd name="connsiteY2" fmla="*/ 0 h 10287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90600" h="1028700">
                <a:moveTo>
                  <a:pt x="0" y="1028700"/>
                </a:moveTo>
                <a:lnTo>
                  <a:pt x="0" y="0"/>
                </a:lnTo>
                <a:lnTo>
                  <a:pt x="990600" y="0"/>
                </a:lnTo>
              </a:path>
            </a:pathLst>
          </a:custGeom>
          <a:noFill/>
          <a:ln w="38100" cap="rnd">
            <a:solidFill>
              <a:srgbClr val="000000"/>
            </a:solidFill>
            <a:round/>
            <a:headEnd type="none" w="med" len="med"/>
            <a:tailEnd type="triangl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400" u="sng"/>
          </a:p>
        </p:txBody>
      </p:sp>
      <p:sp>
        <p:nvSpPr>
          <p:cNvPr id="19" name="FADE / GO">
            <a:extLst>
              <a:ext uri="{FF2B5EF4-FFF2-40B4-BE49-F238E27FC236}">
                <a16:creationId xmlns:a16="http://schemas.microsoft.com/office/drawing/2014/main" id="{98199E89-290E-3DC0-7DE7-E58025380F9E}"/>
              </a:ext>
            </a:extLst>
          </p:cNvPr>
          <p:cNvSpPr/>
          <p:nvPr/>
        </p:nvSpPr>
        <p:spPr>
          <a:xfrm>
            <a:off x="1163275" y="601579"/>
            <a:ext cx="726852" cy="4612446"/>
          </a:xfrm>
          <a:custGeom>
            <a:gdLst>
              <a:gd name="connsiteX0" fmla="*/ 856884 w 856884"/>
              <a:gd name="connsiteY0" fmla="*/ 11850 h 11850"/>
              <a:gd name="connsiteX1" fmla="*/ 6884 w 856884"/>
              <a:gd name="connsiteY1" fmla="*/ 0 h 11850"/>
            </a:gdLst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6884" h="11850">
                <a:moveTo>
                  <a:pt x="856884" y="11850"/>
                </a:moveTo>
                <a:cubicBezTo>
                  <a:pt x="6028" y="9307"/>
                  <a:pt x="-22594" y="3411"/>
                  <a:pt x="6884" y="0"/>
                </a:cubicBezTo>
              </a:path>
            </a:pathLst>
          </a:custGeom>
          <a:noFill/>
          <a:ln w="38100" cap="rnd">
            <a:solidFill>
              <a:srgbClr val="FF0000"/>
            </a:solidFill>
            <a:round/>
            <a:headEnd type="none" w="med" len="med"/>
            <a:tailEnd type="triangl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u="sng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664E27C2-77AC-4860-DE29-3976E8DA17C9}"/>
              </a:ext>
            </a:extLst>
          </p:cNvPr>
          <p:cNvSpPr/>
          <p:nvPr/>
        </p:nvSpPr>
        <p:spPr>
          <a:xfrm flipH="1">
            <a:off x="4333120" y="4705349"/>
            <a:ext cx="365760" cy="320040"/>
          </a:xfrm>
          <a:prstGeom prst="rect">
            <a:avLst/>
          </a:prstGeom>
          <a:solidFill>
            <a:schemeClr val="bg1"/>
          </a:solidFill>
          <a:ln w="381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5C01D41B-0175-98F7-FAD8-EC720B3C59C0}"/>
              </a:ext>
            </a:extLst>
          </p:cNvPr>
          <p:cNvSpPr/>
          <p:nvPr/>
        </p:nvSpPr>
        <p:spPr>
          <a:xfrm flipH="1">
            <a:off x="3854370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0A117678-5355-8D70-BFAC-E90F9928D64A}"/>
              </a:ext>
            </a:extLst>
          </p:cNvPr>
          <p:cNvSpPr/>
          <p:nvPr/>
        </p:nvSpPr>
        <p:spPr>
          <a:xfrm flipH="1">
            <a:off x="3375620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E439F777-6195-27CE-A3D4-17C710084BB7}"/>
              </a:ext>
            </a:extLst>
          </p:cNvPr>
          <p:cNvSpPr/>
          <p:nvPr/>
        </p:nvSpPr>
        <p:spPr>
          <a:xfrm flipH="1">
            <a:off x="2896870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Y</a:t>
            </a: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DA989CA5-FB6B-795C-7BB1-6AFD46B7F891}"/>
              </a:ext>
            </a:extLst>
          </p:cNvPr>
          <p:cNvSpPr/>
          <p:nvPr/>
        </p:nvSpPr>
        <p:spPr>
          <a:xfrm flipH="1">
            <a:off x="4811869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89EE5636-DE16-E8D7-FB72-3774D4DAF90C}"/>
              </a:ext>
            </a:extLst>
          </p:cNvPr>
          <p:cNvSpPr/>
          <p:nvPr/>
        </p:nvSpPr>
        <p:spPr>
          <a:xfrm flipH="1">
            <a:off x="5290618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8B987509-B4BC-5A6C-0C29-94F0F0E69A68}"/>
              </a:ext>
            </a:extLst>
          </p:cNvPr>
          <p:cNvSpPr/>
          <p:nvPr/>
        </p:nvSpPr>
        <p:spPr>
          <a:xfrm flipH="1">
            <a:off x="7759717" y="5025389"/>
            <a:ext cx="365760" cy="320040"/>
          </a:xfrm>
          <a:prstGeom prst="ellipse">
            <a:avLst/>
          </a:prstGeom>
          <a:solidFill>
            <a:srgbClr val="FF66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H</a:t>
            </a: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307320A2-4B17-41D5-3B58-DB32AE92290B}"/>
              </a:ext>
            </a:extLst>
          </p:cNvPr>
          <p:cNvSpPr/>
          <p:nvPr/>
        </p:nvSpPr>
        <p:spPr>
          <a:xfrm flipH="1">
            <a:off x="4311807" y="5669321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Q</a:t>
            </a: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56C4FC83-6F4D-BDCB-B27E-4B0BD3622D62}"/>
              </a:ext>
            </a:extLst>
          </p:cNvPr>
          <p:cNvSpPr/>
          <p:nvPr/>
        </p:nvSpPr>
        <p:spPr>
          <a:xfrm flipH="1">
            <a:off x="5015019" y="5669321"/>
            <a:ext cx="365760" cy="320040"/>
          </a:xfrm>
          <a:prstGeom prst="ellipse">
            <a:avLst/>
          </a:prstGeom>
          <a:solidFill>
            <a:srgbClr val="00B05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R</a:t>
            </a: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DEDF121C-0EA3-E3A6-230F-2D7C46B9D40B}"/>
              </a:ext>
            </a:extLst>
          </p:cNvPr>
          <p:cNvSpPr/>
          <p:nvPr/>
        </p:nvSpPr>
        <p:spPr>
          <a:xfrm flipH="1">
            <a:off x="10180687" y="4733965"/>
            <a:ext cx="365760" cy="320040"/>
          </a:xfrm>
          <a:prstGeom prst="ellipse">
            <a:avLst/>
          </a:prstGeom>
          <a:solidFill>
            <a:srgbClr val="00B0F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X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32EFA05A-BCBB-2FD1-D43E-C0A43A9FDDAE}"/>
              </a:ext>
            </a:extLst>
          </p:cNvPr>
          <p:cNvSpPr/>
          <p:nvPr/>
        </p:nvSpPr>
        <p:spPr>
          <a:xfrm flipH="1">
            <a:off x="1707247" y="5054005"/>
            <a:ext cx="365760" cy="320040"/>
          </a:xfrm>
          <a:prstGeom prst="ellipse">
            <a:avLst/>
          </a:prstGeom>
          <a:solidFill>
            <a:srgbClr val="FF00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Z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117D759-FA3C-A624-D72A-D12EAE51F2D9}"/>
              </a:ext>
            </a:extLst>
          </p:cNvPr>
          <p:cNvSpPr txBox="1"/>
          <p:nvPr/>
        </p:nvSpPr>
        <p:spPr>
          <a:xfrm flipH="1">
            <a:off x="7821292" y="100986"/>
            <a:ext cx="419100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b="1">
                <a:latin typeface="Arial" pitchFamily="34" charset="0"/>
                <a:cs typeface="Arial" pitchFamily="34" charset="0"/>
              </a:rPr>
              <a:t>DEUCE LT 617 FADE OUT (LT)</a:t>
            </a:r>
          </a:p>
        </p:txBody>
      </p:sp>
      <p:sp>
        <p:nvSpPr>
          <p:cNvPr id="23" name="PS1">
            <a:extLst>
              <a:ext uri="{FF2B5EF4-FFF2-40B4-BE49-F238E27FC236}">
                <a16:creationId xmlns:a16="http://schemas.microsoft.com/office/drawing/2014/main" id="{FE14ABD1-3F64-85BD-57DD-75323DAFA8DE}"/>
              </a:ext>
            </a:extLst>
          </p:cNvPr>
          <p:cNvSpPr txBox="1"/>
          <p:nvPr/>
        </p:nvSpPr>
        <p:spPr>
          <a:xfrm flipH="1">
            <a:off x="1274142" y="5342062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PS1</a:t>
            </a:r>
          </a:p>
        </p:txBody>
      </p:sp>
      <p:sp>
        <p:nvSpPr>
          <p:cNvPr id="24" name="PS2">
            <a:extLst>
              <a:ext uri="{FF2B5EF4-FFF2-40B4-BE49-F238E27FC236}">
                <a16:creationId xmlns:a16="http://schemas.microsoft.com/office/drawing/2014/main" id="{E270E264-B20E-8848-739C-E06D6AD86B0B}"/>
              </a:ext>
            </a:extLst>
          </p:cNvPr>
          <p:cNvSpPr txBox="1"/>
          <p:nvPr/>
        </p:nvSpPr>
        <p:spPr>
          <a:xfrm flipH="1">
            <a:off x="2543766" y="5002771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PS2</a:t>
            </a:r>
          </a:p>
        </p:txBody>
      </p:sp>
      <p:sp>
        <p:nvSpPr>
          <p:cNvPr id="25" name="BS1">
            <a:extLst>
              <a:ext uri="{FF2B5EF4-FFF2-40B4-BE49-F238E27FC236}">
                <a16:creationId xmlns:a16="http://schemas.microsoft.com/office/drawing/2014/main" id="{0A25ED9E-BEAC-60AF-AD02-21155E7D6C60}"/>
              </a:ext>
            </a:extLst>
          </p:cNvPr>
          <p:cNvSpPr txBox="1"/>
          <p:nvPr/>
        </p:nvSpPr>
        <p:spPr>
          <a:xfrm flipH="1">
            <a:off x="9821237" y="5025389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BS1</a:t>
            </a:r>
          </a:p>
        </p:txBody>
      </p:sp>
      <p:sp>
        <p:nvSpPr>
          <p:cNvPr id="26" name="BS2">
            <a:extLst>
              <a:ext uri="{FF2B5EF4-FFF2-40B4-BE49-F238E27FC236}">
                <a16:creationId xmlns:a16="http://schemas.microsoft.com/office/drawing/2014/main" id="{AB7798CE-2D94-1E74-3706-FD89559FB7BA}"/>
              </a:ext>
            </a:extLst>
          </p:cNvPr>
          <p:cNvSpPr txBox="1"/>
          <p:nvPr/>
        </p:nvSpPr>
        <p:spPr>
          <a:xfrm flipH="1">
            <a:off x="7422867" y="5303561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BS2</a:t>
            </a:r>
          </a:p>
        </p:txBody>
      </p:sp>
      <p:sp>
        <p:nvSpPr>
          <p:cNvPr id="28" name="1">
            <a:extLst>
              <a:ext uri="{FF2B5EF4-FFF2-40B4-BE49-F238E27FC236}">
                <a16:creationId xmlns:a16="http://schemas.microsoft.com/office/drawing/2014/main" id="{6B72A79C-9231-5453-49E3-13442D9F900C}"/>
              </a:ext>
            </a:extLst>
          </p:cNvPr>
          <p:cNvSpPr txBox="1"/>
          <p:nvPr/>
        </p:nvSpPr>
        <p:spPr>
          <a:xfrm flipH="1">
            <a:off x="1004637" y="147107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1</a:t>
            </a:r>
          </a:p>
        </p:txBody>
      </p:sp>
      <p:sp>
        <p:nvSpPr>
          <p:cNvPr id="29" name="2">
            <a:extLst>
              <a:ext uri="{FF2B5EF4-FFF2-40B4-BE49-F238E27FC236}">
                <a16:creationId xmlns:a16="http://schemas.microsoft.com/office/drawing/2014/main" id="{6E5EB453-0552-E1D7-9509-7B44333E9082}"/>
              </a:ext>
            </a:extLst>
          </p:cNvPr>
          <p:cNvSpPr txBox="1"/>
          <p:nvPr/>
        </p:nvSpPr>
        <p:spPr>
          <a:xfrm flipH="1">
            <a:off x="1905967" y="3178946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2</a:t>
            </a:r>
          </a:p>
        </p:txBody>
      </p:sp>
      <p:sp>
        <p:nvSpPr>
          <p:cNvPr id="30" name="3">
            <a:extLst>
              <a:ext uri="{FF2B5EF4-FFF2-40B4-BE49-F238E27FC236}">
                <a16:creationId xmlns:a16="http://schemas.microsoft.com/office/drawing/2014/main" id="{ED5FACF8-94E7-7B1C-14A6-FFAC64E9D97B}"/>
              </a:ext>
            </a:extLst>
          </p:cNvPr>
          <p:cNvSpPr txBox="1"/>
          <p:nvPr/>
        </p:nvSpPr>
        <p:spPr>
          <a:xfrm flipH="1">
            <a:off x="6639195" y="3292841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3</a:t>
            </a:r>
          </a:p>
        </p:txBody>
      </p:sp>
      <p:sp>
        <p:nvSpPr>
          <p:cNvPr id="31" name="4">
            <a:extLst>
              <a:ext uri="{FF2B5EF4-FFF2-40B4-BE49-F238E27FC236}">
                <a16:creationId xmlns:a16="http://schemas.microsoft.com/office/drawing/2014/main" id="{2719622C-8158-2D22-4D3C-3C4EBE2451E8}"/>
              </a:ext>
            </a:extLst>
          </p:cNvPr>
          <p:cNvSpPr txBox="1"/>
          <p:nvPr/>
        </p:nvSpPr>
        <p:spPr>
          <a:xfrm flipH="1">
            <a:off x="8437419" y="5303561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4</a:t>
            </a:r>
          </a:p>
        </p:txBody>
      </p:sp>
      <p:sp>
        <p:nvSpPr>
          <p:cNvPr id="32" name="4">
            <a:extLst>
              <a:ext uri="{FF2B5EF4-FFF2-40B4-BE49-F238E27FC236}">
                <a16:creationId xmlns:a16="http://schemas.microsoft.com/office/drawing/2014/main" id="{2BBA388E-3DFC-08E9-38BD-D71E3D706CBC}"/>
              </a:ext>
            </a:extLst>
          </p:cNvPr>
          <p:cNvSpPr txBox="1"/>
          <p:nvPr/>
        </p:nvSpPr>
        <p:spPr>
          <a:xfrm flipH="1">
            <a:off x="3006106" y="3311293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5</a:t>
            </a:r>
          </a:p>
        </p:txBody>
      </p:sp>
      <p:sp>
        <p:nvSpPr>
          <p:cNvPr id="33" name="4">
            <a:extLst>
              <a:ext uri="{FF2B5EF4-FFF2-40B4-BE49-F238E27FC236}">
                <a16:creationId xmlns:a16="http://schemas.microsoft.com/office/drawing/2014/main" id="{4D4CB5E5-3E47-0B61-5C20-71647A9C11F5}"/>
              </a:ext>
            </a:extLst>
          </p:cNvPr>
          <p:cNvSpPr txBox="1"/>
          <p:nvPr/>
        </p:nvSpPr>
        <p:spPr>
          <a:xfrm flipH="1">
            <a:off x="6724199" y="4245914"/>
            <a:ext cx="1397338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3</a:t>
            </a:r>
          </a:p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STEPS</a:t>
            </a:r>
          </a:p>
        </p:txBody>
      </p:sp>
      <p:sp>
        <p:nvSpPr>
          <p:cNvPr id="34" name="4">
            <a:extLst>
              <a:ext uri="{FF2B5EF4-FFF2-40B4-BE49-F238E27FC236}">
                <a16:creationId xmlns:a16="http://schemas.microsoft.com/office/drawing/2014/main" id="{2E136C0B-73BB-B606-C6E3-4FE0C6025018}"/>
              </a:ext>
            </a:extLst>
          </p:cNvPr>
          <p:cNvSpPr txBox="1"/>
          <p:nvPr/>
        </p:nvSpPr>
        <p:spPr>
          <a:xfrm flipH="1">
            <a:off x="9149109" y="3984594"/>
            <a:ext cx="1397338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3</a:t>
            </a:r>
          </a:p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STEPS</a:t>
            </a:r>
          </a:p>
        </p:txBody>
      </p:sp>
    </p:spTree>
    <p:extLst>
      <p:ext uri="{BB962C8B-B14F-4D97-AF65-F5344CB8AC3E}">
        <p14:creationId val="3101429307"/>
      </p:ext>
    </p:extLst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NET" val="4.0.30319.42000"/>
  <p:tag name="AS_OS" val="Microsoft Windows NT 10.0.26200.0"/>
  <p:tag name="AS_RELEASE_DATE" val="2025.11.14"/>
  <p:tag name="AS_TITLE" val="Aspose.Slides for .NET 4.6.2"/>
  <p:tag name="AS_VERSION" val="25.11"/>
</p:tagLst>
</file>

<file path=ppt/theme/theme1.xml><?xml version="1.0" encoding="utf-8"?>
<a:theme xmlns:r="http://schemas.openxmlformats.org/officeDocument/2006/relationships"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%20Ｐゴシック"/>
        <a:font script="Hang" typeface="맑은%20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%20Ｐゴシック"/>
        <a:font script="Hang" typeface="맑은%20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r="http://schemas.openxmlformats.org/officeDocument/2006/relationships"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Aptos Display" panose="02110004020202020204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Aptos" panose="02110004020202020204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 w="38100">
          <a:solidFill>
            <a:schemeClr val="tx1"/>
          </a:solidFill>
          <a:tailEnd type="triangle" w="lg" len="lg"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Aptos Display" panose="02110004020202020204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Aptos" panose="02110004020202020204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/>
  <PresentationFormat>On-screen Show (4:3)</PresentationFormat>
  <Paragraphs>20</Paragraphs>
  <Slides>1</Slides>
  <Notes>1</Notes>
  <TotalTime>1</TotalTime>
  <HiddenSlides>0</HiddenSlides>
  <MMClips>0</MMClips>
  <ScaleCrop>0</ScaleCrop>
  <HeadingPairs>
    <vt:vector baseType="variant" size="6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baseType="lpstr" size="8">
      <vt:lpstr>Arial</vt:lpstr>
      <vt:lpstr>Calibri</vt:lpstr>
      <vt:lpstr>Aptos Display</vt:lpstr>
      <vt:lpstr>Aptos</vt:lpstr>
      <vt:lpstr>Courier New</vt:lpstr>
      <vt:lpstr>Cambria</vt:lpstr>
      <vt:lpstr>Office Theme</vt:lpstr>
      <vt:lpstr>PowerPoint Presentation</vt:lpstr>
    </vt:vector>
  </TitlesOfParts>
  <LinksUpToDate>0</LinksUpToDate>
  <SharedDoc>0</SharedDoc>
  <HyperlinksChanged>0</HyperlinksChanged>
  <Application>Aspose.Slides for .NET</Application>
  <AppVersion>25.1100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cp:revision>1</cp:revision>
  <cp:lastPrinted>2026-01-25T11:23:20.358</cp:lastPrinted>
  <dcterms:created xsi:type="dcterms:W3CDTF">2026-01-25T16:23:20Z</dcterms:created>
  <dcterms:modified xsi:type="dcterms:W3CDTF">2026-01-25T16:23:20Z</dcterms:modified>
</cp:coreProperties>
</file>