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34CCC036-AE09-9C82-0FB7-C17105EC06D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D14CCA-3277-325A-5AC9-EF4F9D9E22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EFDA3A-6280-1B0D-E15D-7C886B2C6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90 Z SHALLOW SWITCH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4826BF-D413-7B5C-FE7B-518A62DA67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69848383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52D1B87-8FED-40A9-95C3-3967A3B9D72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B00B4E6-1C15-4446-BEB3-8AAB362CBD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86133EB-4B5C-4862-B4AF-5DC5E1A2FB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EE5F370-8D7D-40F8-8E20-4B1B71C0871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986D6D7-D1C1-4CDE-8999-2527BEBB695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1E9D925-A58C-449A-911A-437F4617450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7B389AB9-8BBF-469D-9DCA-D388AF3BD2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8EA382C-89B7-4745-B0F7-28923D0D0A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1DA8113-8CEB-426B-B892-AD49C4E1077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573FCD4-1C44-4CD1-8B35-3BEA8984D1B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7BF1A8E-A2B8-4B75-B288-5C71A6F82D2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333182-A75C-89F3-21D6-DFA41C00F5D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ED16864-18F6-957F-7088-891AB62A01DB}"/>
              </a:ext>
            </a:extLst>
          </p:cNvPr>
          <p:cNvSpPr/>
          <p:nvPr/>
        </p:nvSpPr>
        <p:spPr>
          <a:xfrm flipH="1">
            <a:off x="4323245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E803657-CABC-CFE9-68C3-6E2F71AEA42C}"/>
              </a:ext>
            </a:extLst>
          </p:cNvPr>
          <p:cNvSpPr/>
          <p:nvPr/>
        </p:nvSpPr>
        <p:spPr>
          <a:xfrm flipH="1">
            <a:off x="384449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C8A3D30-71C0-DB7D-E62D-C02E68FFAC60}"/>
              </a:ext>
            </a:extLst>
          </p:cNvPr>
          <p:cNvSpPr/>
          <p:nvPr/>
        </p:nvSpPr>
        <p:spPr>
          <a:xfrm flipH="1">
            <a:off x="336574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048F5EC-505C-322A-31DD-B86106B132FE}"/>
              </a:ext>
            </a:extLst>
          </p:cNvPr>
          <p:cNvSpPr/>
          <p:nvPr/>
        </p:nvSpPr>
        <p:spPr>
          <a:xfrm flipH="1">
            <a:off x="4801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CA732A-7427-60F9-5CD3-8458759C1257}"/>
              </a:ext>
            </a:extLst>
          </p:cNvPr>
          <p:cNvSpPr/>
          <p:nvPr/>
        </p:nvSpPr>
        <p:spPr>
          <a:xfrm flipH="1">
            <a:off x="5280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F64112B-EEA8-7A61-8AE4-9DBC65484741}"/>
              </a:ext>
            </a:extLst>
          </p:cNvPr>
          <p:cNvSpPr/>
          <p:nvPr/>
        </p:nvSpPr>
        <p:spPr>
          <a:xfrm flipH="1">
            <a:off x="4301932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3A8DA1A-9063-99AC-C758-450DAFFF5476}"/>
              </a:ext>
            </a:extLst>
          </p:cNvPr>
          <p:cNvSpPr/>
          <p:nvPr/>
        </p:nvSpPr>
        <p:spPr>
          <a:xfrm flipH="1">
            <a:off x="1697796" y="3738879"/>
            <a:ext cx="5552758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1083C761-3F09-0063-16F7-DAEF71EA4D90}"/>
              </a:ext>
            </a:extLst>
          </p:cNvPr>
          <p:cNvSpPr txBox="1"/>
          <p:nvPr/>
        </p:nvSpPr>
        <p:spPr>
          <a:xfrm flipH="1">
            <a:off x="7171814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B9670278-3AF8-AD2A-361D-09C9687DA73F}"/>
              </a:ext>
            </a:extLst>
          </p:cNvPr>
          <p:cNvSpPr txBox="1"/>
          <p:nvPr/>
        </p:nvSpPr>
        <p:spPr>
          <a:xfrm flipH="1">
            <a:off x="2531770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F0725958-5EC3-B1EC-8C98-236886E67AC3}"/>
              </a:ext>
            </a:extLst>
          </p:cNvPr>
          <p:cNvSpPr txBox="1"/>
          <p:nvPr/>
        </p:nvSpPr>
        <p:spPr>
          <a:xfrm flipH="1">
            <a:off x="6645522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46A7B4-2220-48D4-75E1-92BBBE806BE2}"/>
              </a:ext>
            </a:extLst>
          </p:cNvPr>
          <p:cNvSpPr/>
          <p:nvPr/>
        </p:nvSpPr>
        <p:spPr>
          <a:xfrm flipH="1">
            <a:off x="1061909" y="590668"/>
            <a:ext cx="1968117" cy="426724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E80A6D1A-B053-442F-C1F1-A8ABFC79E661}"/>
              </a:ext>
            </a:extLst>
          </p:cNvPr>
          <p:cNvSpPr txBox="1"/>
          <p:nvPr/>
        </p:nvSpPr>
        <p:spPr>
          <a:xfrm flipH="1">
            <a:off x="116220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688E1195-69AB-3D37-6A85-21B6A6732B48}"/>
              </a:ext>
            </a:extLst>
          </p:cNvPr>
          <p:cNvSpPr txBox="1"/>
          <p:nvPr/>
        </p:nvSpPr>
        <p:spPr>
          <a:xfrm flipH="1">
            <a:off x="54555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F7C57E1-FA1F-0A3E-CBC2-C54D1789672C}"/>
              </a:ext>
            </a:extLst>
          </p:cNvPr>
          <p:cNvSpPr/>
          <p:nvPr/>
        </p:nvSpPr>
        <p:spPr>
          <a:xfrm flipH="1">
            <a:off x="1499051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0197D35-FF56-1EEB-61B0-054866D32765}"/>
              </a:ext>
            </a:extLst>
          </p:cNvPr>
          <p:cNvSpPr/>
          <p:nvPr/>
        </p:nvSpPr>
        <p:spPr>
          <a:xfrm flipH="1">
            <a:off x="7250554" y="2195237"/>
            <a:ext cx="3004668" cy="2735518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158F745-404E-F9A3-BFE0-0C2BCFB4E73A}"/>
              </a:ext>
            </a:extLst>
          </p:cNvPr>
          <p:cNvSpPr/>
          <p:nvPr/>
        </p:nvSpPr>
        <p:spPr>
          <a:xfrm flipH="1">
            <a:off x="5976612" y="325120"/>
            <a:ext cx="1866757" cy="4898552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1A560C0E-5397-721F-E115-877ABA468F71}"/>
              </a:ext>
            </a:extLst>
          </p:cNvPr>
          <p:cNvSpPr txBox="1"/>
          <p:nvPr/>
        </p:nvSpPr>
        <p:spPr>
          <a:xfrm flipH="1">
            <a:off x="6988934" y="178822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A53FD015-74A9-C4B1-3D71-2B9892693C2A}"/>
              </a:ext>
            </a:extLst>
          </p:cNvPr>
          <p:cNvSpPr txBox="1"/>
          <p:nvPr/>
        </p:nvSpPr>
        <p:spPr>
          <a:xfrm flipH="1">
            <a:off x="5646503" y="-3078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87D1F6AD-524E-701F-3864-128441CEEDB2}"/>
              </a:ext>
            </a:extLst>
          </p:cNvPr>
          <p:cNvSpPr txBox="1"/>
          <p:nvPr/>
        </p:nvSpPr>
        <p:spPr>
          <a:xfrm flipH="1">
            <a:off x="9742787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A119DB8E-2ECB-A19A-BE71-7A280EA6F328}"/>
              </a:ext>
            </a:extLst>
          </p:cNvPr>
          <p:cNvSpPr txBox="1"/>
          <p:nvPr/>
        </p:nvSpPr>
        <p:spPr>
          <a:xfrm flipH="1">
            <a:off x="7323639" y="5318306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95229241-DA63-410C-7690-C668B74C7CC5}"/>
              </a:ext>
            </a:extLst>
          </p:cNvPr>
          <p:cNvSpPr txBox="1"/>
          <p:nvPr/>
        </p:nvSpPr>
        <p:spPr>
          <a:xfrm flipH="1">
            <a:off x="7733661" y="177486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37B9A0B5-6BE0-864D-45BF-AE27C43FE505}"/>
              </a:ext>
            </a:extLst>
          </p:cNvPr>
          <p:cNvSpPr txBox="1"/>
          <p:nvPr/>
        </p:nvSpPr>
        <p:spPr>
          <a:xfrm flipH="1">
            <a:off x="10304558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895963-8D9F-742C-1EAE-D406D66D9307}"/>
              </a:ext>
            </a:extLst>
          </p:cNvPr>
          <p:cNvSpPr txBox="1"/>
          <p:nvPr/>
        </p:nvSpPr>
        <p:spPr>
          <a:xfrm flipH="1">
            <a:off x="7811417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LT 90 Z SHALLOW SWITCH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703AF8-DA39-CD9F-3A7B-C48257A67094}"/>
              </a:ext>
            </a:extLst>
          </p:cNvPr>
          <p:cNvSpPr/>
          <p:nvPr/>
        </p:nvSpPr>
        <p:spPr>
          <a:xfrm flipH="1">
            <a:off x="7677650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628971-D4A8-18C6-B62E-4F9122FB7ED0}"/>
              </a:ext>
            </a:extLst>
          </p:cNvPr>
          <p:cNvSpPr/>
          <p:nvPr/>
        </p:nvSpPr>
        <p:spPr>
          <a:xfrm flipH="1">
            <a:off x="1007455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A0A3572-BBB7-A15A-05A2-029F1FD90A0E}"/>
              </a:ext>
            </a:extLst>
          </p:cNvPr>
          <p:cNvGrpSpPr/>
          <p:nvPr/>
        </p:nvGrpSpPr>
        <p:grpSpPr>
          <a:xfrm flipH="1">
            <a:off x="388421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60625D4-2B67-F9C4-06AC-97F637357A95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A8563B9-38B2-FFB6-DFDB-55B76B0D8EF9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4">
            <a:extLst>
              <a:ext uri="{FF2B5EF4-FFF2-40B4-BE49-F238E27FC236}">
                <a16:creationId xmlns:a16="http://schemas.microsoft.com/office/drawing/2014/main" id="{FEDA575F-4091-C555-5C3F-4587593FF593}"/>
              </a:ext>
            </a:extLst>
          </p:cNvPr>
          <p:cNvSpPr txBox="1"/>
          <p:nvPr/>
        </p:nvSpPr>
        <p:spPr>
          <a:xfrm flipH="1">
            <a:off x="185420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8B703754-639B-EC09-9CFD-D0EDF9A52CBE}"/>
              </a:ext>
            </a:extLst>
          </p:cNvPr>
          <p:cNvSpPr txBox="1"/>
          <p:nvPr/>
        </p:nvSpPr>
        <p:spPr>
          <a:xfrm flipH="1">
            <a:off x="405564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1849D9D-3172-919F-F32E-61FC77BD1DCB}"/>
              </a:ext>
            </a:extLst>
          </p:cNvPr>
          <p:cNvSpPr/>
          <p:nvPr/>
        </p:nvSpPr>
        <p:spPr>
          <a:xfrm flipH="1">
            <a:off x="4301932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B270A88-82BA-CAD0-EBB6-38AB047BD83B}"/>
              </a:ext>
            </a:extLst>
          </p:cNvPr>
          <p:cNvSpPr/>
          <p:nvPr/>
        </p:nvSpPr>
        <p:spPr>
          <a:xfrm flipH="1">
            <a:off x="288699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3" name="RB FLAT">
            <a:extLst>
              <a:ext uri="{FF2B5EF4-FFF2-40B4-BE49-F238E27FC236}">
                <a16:creationId xmlns:a16="http://schemas.microsoft.com/office/drawing/2014/main" id="{78D075F1-C766-67E3-3335-DDE9D253C3D1}"/>
              </a:ext>
            </a:extLst>
          </p:cNvPr>
          <p:cNvSpPr/>
          <p:nvPr/>
        </p:nvSpPr>
        <p:spPr>
          <a:xfrm flipH="1">
            <a:off x="337820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71258842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2026-01-25T11:22:57.941</cp:lastPrinted>
  <dcterms:created xsi:type="dcterms:W3CDTF">2026-01-25T16:22:57Z</dcterms:created>
  <dcterms:modified xsi:type="dcterms:W3CDTF">2026-01-25T16:22:57Z</dcterms:modified>
</cp:coreProperties>
</file>