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1A852EBA-D39B-E24A-3B48-150304FBCA35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7B795D-E338-29E1-6C6E-3BB5CFC80E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A077E7-6718-5752-263F-8E7C3A75D0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TREY LT 6 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C6912E-FE4F-D3B5-C195-8F2121CF94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77976202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9CA4A66-9AD0-4C92-85E0-B8E86C21947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6977DDE-4E34-4E54-B8D9-24DC1517295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2C8FAF4-B7A6-4D39-AE50-87DE6AAB419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86C0493-2595-4F5C-AB70-7E63E98993E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8AB1B16-2D78-47CE-AD3D-9A51A2EBE24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190F5A3-87E7-41DE-8D4C-E7980E86CEF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058A82E0-02B9-4C4B-AD2D-32F8E170B0D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0DB75252-491F-4624-A777-130C3CA58C1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CB88DB77-0C69-4607-8B2C-F8F35718BD4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B9453F5-37D6-4210-A118-E1BD1FAF4B2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E248683-D646-405E-90E7-A7445818AF6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4B4AB5-856F-F099-2F41-347F0E042AD1}"/>
            </a:ext>
          </a:extLst>
        </p:cNvPr>
        <p:cNvGrpSpPr/>
        <p:nvPr/>
      </p:nvGrpSpPr>
      <p:grpSpPr>
        <a:xfrm>
          <a:off x="0" y="0"/>
          <a:ext cx="0" cy="0"/>
        </a:xfrm>
      </p:grpSpPr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727C820-1FA4-7989-4F1E-BC922DB83508}"/>
              </a:ext>
            </a:extLst>
          </p:cNvPr>
          <p:cNvCxnSpPr/>
          <p:nvPr/>
        </p:nvCxnSpPr>
        <p:spPr>
          <a:xfrm flipH="1" flipV="1">
            <a:off x="7190864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EAF5211-9340-5DA3-3C0E-1D96C1FE8F5F}"/>
              </a:ext>
            </a:extLst>
          </p:cNvPr>
          <p:cNvCxnSpPr/>
          <p:nvPr/>
        </p:nvCxnSpPr>
        <p:spPr>
          <a:xfrm flipH="1">
            <a:off x="7031681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5745FDEC-86A6-A2F1-D4E4-6D3BEC9D19B9}"/>
              </a:ext>
            </a:extLst>
          </p:cNvPr>
          <p:cNvSpPr/>
          <p:nvPr/>
        </p:nvSpPr>
        <p:spPr>
          <a:xfrm flipH="1">
            <a:off x="7440051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C30F69C-E811-3D8E-53B6-EE81397D3F5E}"/>
              </a:ext>
            </a:extLst>
          </p:cNvPr>
          <p:cNvSpPr/>
          <p:nvPr/>
        </p:nvSpPr>
        <p:spPr>
          <a:xfrm flipH="1">
            <a:off x="696130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99A2A7A-FFD9-9EA4-5DF7-6BB5A3CB2ABA}"/>
              </a:ext>
            </a:extLst>
          </p:cNvPr>
          <p:cNvSpPr/>
          <p:nvPr/>
        </p:nvSpPr>
        <p:spPr>
          <a:xfrm flipH="1">
            <a:off x="648255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133BE66-8485-01B4-E011-474456AE210D}"/>
              </a:ext>
            </a:extLst>
          </p:cNvPr>
          <p:cNvSpPr/>
          <p:nvPr/>
        </p:nvSpPr>
        <p:spPr>
          <a:xfrm flipH="1">
            <a:off x="791880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13BCC2-BDDD-3610-0DC3-F5091EB37274}"/>
              </a:ext>
            </a:extLst>
          </p:cNvPr>
          <p:cNvSpPr/>
          <p:nvPr/>
        </p:nvSpPr>
        <p:spPr>
          <a:xfrm flipH="1">
            <a:off x="839754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19F8E00-E1C2-6651-119D-87A32F685E28}"/>
              </a:ext>
            </a:extLst>
          </p:cNvPr>
          <p:cNvSpPr/>
          <p:nvPr/>
        </p:nvSpPr>
        <p:spPr>
          <a:xfrm flipH="1">
            <a:off x="7418738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C4136E1-BC4E-A004-A7E2-58A35FAE77C6}"/>
              </a:ext>
            </a:extLst>
          </p:cNvPr>
          <p:cNvSpPr/>
          <p:nvPr/>
        </p:nvSpPr>
        <p:spPr>
          <a:xfrm flipH="1">
            <a:off x="7418738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DF77D21-17E5-3454-33AD-19B16940FC5A}"/>
              </a:ext>
            </a:extLst>
          </p:cNvPr>
          <p:cNvSpPr/>
          <p:nvPr/>
        </p:nvSpPr>
        <p:spPr>
          <a:xfrm>
            <a:off x="10389746" y="758170"/>
            <a:ext cx="630515" cy="413581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2">
            <a:extLst>
              <a:ext uri="{FF2B5EF4-FFF2-40B4-BE49-F238E27FC236}">
                <a16:creationId xmlns:a16="http://schemas.microsoft.com/office/drawing/2014/main" id="{0864D34C-9C25-10AE-9AA3-D4B270457FAF}"/>
              </a:ext>
            </a:extLst>
          </p:cNvPr>
          <p:cNvSpPr txBox="1"/>
          <p:nvPr/>
        </p:nvSpPr>
        <p:spPr>
          <a:xfrm flipH="1">
            <a:off x="10569144" y="443885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828DD4-F5AB-82CA-8D0B-AB07125E41EB}"/>
              </a:ext>
            </a:extLst>
          </p:cNvPr>
          <p:cNvSpPr txBox="1"/>
          <p:nvPr/>
        </p:nvSpPr>
        <p:spPr>
          <a:xfrm flipH="1">
            <a:off x="7829423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TREY LT 6 H 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E7603EC3-F72F-818B-8039-102FCCF56D24}"/>
              </a:ext>
            </a:extLst>
          </p:cNvPr>
          <p:cNvSpPr txBox="1"/>
          <p:nvPr/>
        </p:nvSpPr>
        <p:spPr>
          <a:xfrm flipH="1">
            <a:off x="11342088" y="2891437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8" name="BS1">
            <a:extLst>
              <a:ext uri="{FF2B5EF4-FFF2-40B4-BE49-F238E27FC236}">
                <a16:creationId xmlns:a16="http://schemas.microsoft.com/office/drawing/2014/main" id="{69F76F20-3309-6D96-98D0-9778FA5FDC73}"/>
              </a:ext>
            </a:extLst>
          </p:cNvPr>
          <p:cNvSpPr txBox="1"/>
          <p:nvPr/>
        </p:nvSpPr>
        <p:spPr>
          <a:xfrm flipH="1">
            <a:off x="9831913" y="501014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0D2DAB5-7FC7-2946-B630-D4C7B442EBB6}"/>
              </a:ext>
            </a:extLst>
          </p:cNvPr>
          <p:cNvSpPr/>
          <p:nvPr/>
        </p:nvSpPr>
        <p:spPr>
          <a:xfrm flipH="1">
            <a:off x="10167499" y="4705349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7CD713B-CE07-C3A8-D895-BEC35475D390}"/>
              </a:ext>
            </a:extLst>
          </p:cNvPr>
          <p:cNvSpPr/>
          <p:nvPr/>
        </p:nvSpPr>
        <p:spPr>
          <a:xfrm flipH="1">
            <a:off x="6178423" y="1485900"/>
            <a:ext cx="4191000" cy="3378200"/>
          </a:xfrm>
          <a:custGeom>
            <a:gdLst>
              <a:gd name="csX0" fmla="*/ 4191000 w 4191000"/>
              <a:gd name="csY0" fmla="*/ 3378200 h 3378200"/>
              <a:gd name="csX1" fmla="*/ 2692400 w 4191000"/>
              <a:gd name="csY1" fmla="*/ 1104900 h 3378200"/>
              <a:gd name="csX2" fmla="*/ 0 w 4191000"/>
              <a:gd name="csY2" fmla="*/ 0 h 33782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4191000" h="3378200">
                <a:moveTo>
                  <a:pt x="4191000" y="3378200"/>
                </a:moveTo>
                <a:lnTo>
                  <a:pt x="2692400" y="11049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PS3">
            <a:extLst>
              <a:ext uri="{FF2B5EF4-FFF2-40B4-BE49-F238E27FC236}">
                <a16:creationId xmlns:a16="http://schemas.microsoft.com/office/drawing/2014/main" id="{6174307F-E66A-56FE-53E1-C5E59E55FBEA}"/>
              </a:ext>
            </a:extLst>
          </p:cNvPr>
          <p:cNvSpPr txBox="1"/>
          <p:nvPr/>
        </p:nvSpPr>
        <p:spPr>
          <a:xfrm flipH="1">
            <a:off x="5658693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E29FF5EC-8DCF-FC84-EE68-57EAFCF7CED4}"/>
              </a:ext>
            </a:extLst>
          </p:cNvPr>
          <p:cNvSpPr txBox="1"/>
          <p:nvPr/>
        </p:nvSpPr>
        <p:spPr>
          <a:xfrm flipH="1">
            <a:off x="10249565" y="109025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8C9F450E-1843-41C4-8200-A7B341B108FF}"/>
              </a:ext>
            </a:extLst>
          </p:cNvPr>
          <p:cNvSpPr txBox="1"/>
          <p:nvPr/>
        </p:nvSpPr>
        <p:spPr>
          <a:xfrm>
            <a:off x="7185422" y="2384298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85965891-8DBF-C210-5858-E00B6C35D884}"/>
              </a:ext>
            </a:extLst>
          </p:cNvPr>
          <p:cNvSpPr txBox="1"/>
          <p:nvPr/>
        </p:nvSpPr>
        <p:spPr>
          <a:xfrm>
            <a:off x="9710083" y="1233426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A166590-10FE-93E5-918E-87B9069F4F90}"/>
              </a:ext>
            </a:extLst>
          </p:cNvPr>
          <p:cNvSpPr/>
          <p:nvPr/>
        </p:nvSpPr>
        <p:spPr>
          <a:xfrm flipH="1">
            <a:off x="600380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6A41AE6-AB78-FA0F-6A44-E60629E7CA29}"/>
              </a:ext>
            </a:extLst>
          </p:cNvPr>
          <p:cNvSpPr/>
          <p:nvPr/>
        </p:nvSpPr>
        <p:spPr>
          <a:xfrm flipH="1">
            <a:off x="3976243" y="518160"/>
            <a:ext cx="50800" cy="4653280"/>
          </a:xfrm>
          <a:custGeom>
            <a:gdLst>
              <a:gd name="csX0" fmla="*/ 50800 w 50800"/>
              <a:gd name="csY0" fmla="*/ 4653280 h 4653280"/>
              <a:gd name="csX1" fmla="*/ 0 w 50800"/>
              <a:gd name="csY1" fmla="*/ 0 h 465328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50800" h="4653280">
                <a:moveTo>
                  <a:pt x="50800" y="465328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51DCE7A-CCC5-2E45-37F6-73FBA8313501}"/>
              </a:ext>
            </a:extLst>
          </p:cNvPr>
          <p:cNvSpPr/>
          <p:nvPr/>
        </p:nvSpPr>
        <p:spPr>
          <a:xfrm flipH="1">
            <a:off x="3811462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D2F38E6-1D44-3252-A7E7-583779E61C40}"/>
              </a:ext>
            </a:extLst>
          </p:cNvPr>
          <p:cNvSpPr/>
          <p:nvPr/>
        </p:nvSpPr>
        <p:spPr>
          <a:xfrm flipH="1">
            <a:off x="4006723" y="518160"/>
            <a:ext cx="2021840" cy="1686560"/>
          </a:xfrm>
          <a:custGeom>
            <a:gdLst>
              <a:gd name="csX0" fmla="*/ 2021840 w 2021840"/>
              <a:gd name="csY0" fmla="*/ 1686560 h 1686560"/>
              <a:gd name="csX1" fmla="*/ 0 w 2021840"/>
              <a:gd name="csY1" fmla="*/ 0 h 168656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021839" h="1686560">
                <a:moveTo>
                  <a:pt x="2021840" y="1686560"/>
                </a:move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E7B4B4B2-2C12-E17C-6851-E6CD92D72A5C}"/>
              </a:ext>
            </a:extLst>
          </p:cNvPr>
          <p:cNvSpPr txBox="1"/>
          <p:nvPr/>
        </p:nvSpPr>
        <p:spPr>
          <a:xfrm>
            <a:off x="5835037" y="164549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2H</a:t>
            </a:r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F2C4CA39-1832-CEA6-85FA-28DE61881862}"/>
              </a:ext>
            </a:extLst>
          </p:cNvPr>
          <p:cNvSpPr txBox="1"/>
          <p:nvPr/>
        </p:nvSpPr>
        <p:spPr>
          <a:xfrm>
            <a:off x="3850730" y="181950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1H</a:t>
            </a:r>
          </a:p>
        </p:txBody>
      </p:sp>
      <p:sp>
        <p:nvSpPr>
          <p:cNvPr id="28" name="H+2">
            <a:extLst>
              <a:ext uri="{FF2B5EF4-FFF2-40B4-BE49-F238E27FC236}">
                <a16:creationId xmlns:a16="http://schemas.microsoft.com/office/drawing/2014/main" id="{1F47F041-9770-10DA-C5CD-4352B75CCD83}"/>
              </a:ext>
            </a:extLst>
          </p:cNvPr>
          <p:cNvSpPr txBox="1"/>
          <p:nvPr/>
        </p:nvSpPr>
        <p:spPr>
          <a:xfrm flipH="1">
            <a:off x="3294328" y="2283014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29" name="PS2">
            <a:extLst>
              <a:ext uri="{FF2B5EF4-FFF2-40B4-BE49-F238E27FC236}">
                <a16:creationId xmlns:a16="http://schemas.microsoft.com/office/drawing/2014/main" id="{E91978FB-98CD-4213-B7EC-8F5B466BD2D7}"/>
              </a:ext>
            </a:extLst>
          </p:cNvPr>
          <p:cNvSpPr txBox="1"/>
          <p:nvPr/>
        </p:nvSpPr>
        <p:spPr>
          <a:xfrm flipH="1">
            <a:off x="3449377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0" name="PS1">
            <a:extLst>
              <a:ext uri="{FF2B5EF4-FFF2-40B4-BE49-F238E27FC236}">
                <a16:creationId xmlns:a16="http://schemas.microsoft.com/office/drawing/2014/main" id="{52556A81-1D9E-611F-96EB-82106F13B076}"/>
              </a:ext>
            </a:extLst>
          </p:cNvPr>
          <p:cNvSpPr txBox="1"/>
          <p:nvPr/>
        </p:nvSpPr>
        <p:spPr>
          <a:xfrm flipH="1">
            <a:off x="1366575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A031818-D7D3-B0C5-9DAF-002A1F8D95D7}"/>
              </a:ext>
            </a:extLst>
          </p:cNvPr>
          <p:cNvSpPr/>
          <p:nvPr/>
        </p:nvSpPr>
        <p:spPr>
          <a:xfrm flipH="1">
            <a:off x="116869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3F3DC062-39D8-459E-43FC-7F58B2078683}"/>
              </a:ext>
            </a:extLst>
          </p:cNvPr>
          <p:cNvSpPr txBox="1"/>
          <p:nvPr/>
        </p:nvSpPr>
        <p:spPr>
          <a:xfrm flipH="1">
            <a:off x="355600" y="2917164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D9B160C-FD3E-5754-15D0-1B6AFEAF7DAF}"/>
              </a:ext>
            </a:extLst>
          </p:cNvPr>
          <p:cNvSpPr/>
          <p:nvPr/>
        </p:nvSpPr>
        <p:spPr>
          <a:xfrm flipH="1">
            <a:off x="1708023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D7772BAA-9441-95C3-9680-294B4DD51567}"/>
              </a:ext>
            </a:extLst>
          </p:cNvPr>
          <p:cNvSpPr txBox="1"/>
          <p:nvPr/>
        </p:nvSpPr>
        <p:spPr>
          <a:xfrm flipH="1">
            <a:off x="4782491" y="1261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2FBF41CA-F766-13C9-F809-61C49093E20C}"/>
              </a:ext>
            </a:extLst>
          </p:cNvPr>
          <p:cNvSpPr txBox="1"/>
          <p:nvPr/>
        </p:nvSpPr>
        <p:spPr>
          <a:xfrm flipH="1">
            <a:off x="1000815" y="1134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8" name="3">
            <a:extLst>
              <a:ext uri="{FF2B5EF4-FFF2-40B4-BE49-F238E27FC236}">
                <a16:creationId xmlns:a16="http://schemas.microsoft.com/office/drawing/2014/main" id="{B896F1F3-3866-F2FF-5400-F8BDCFEDE3FC}"/>
              </a:ext>
            </a:extLst>
          </p:cNvPr>
          <p:cNvSpPr txBox="1"/>
          <p:nvPr/>
        </p:nvSpPr>
        <p:spPr>
          <a:xfrm flipH="1">
            <a:off x="5527763" y="314659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EEBC8FBB-F786-0D6C-4CC0-F6681C4B9672}"/>
              </a:ext>
            </a:extLst>
          </p:cNvPr>
          <p:cNvSpPr txBox="1"/>
          <p:nvPr/>
        </p:nvSpPr>
        <p:spPr>
          <a:xfrm flipH="1">
            <a:off x="7232155" y="336240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1DF05F1-D0FA-0044-E8E5-F4A1602E5ED2}"/>
              </a:ext>
            </a:extLst>
          </p:cNvPr>
          <p:cNvSpPr/>
          <p:nvPr/>
        </p:nvSpPr>
        <p:spPr>
          <a:xfrm>
            <a:off x="5782594" y="3618374"/>
            <a:ext cx="1409700" cy="1790700"/>
          </a:xfrm>
          <a:custGeom>
            <a:gdLst>
              <a:gd name="csX0" fmla="*/ 1409700 w 1409700"/>
              <a:gd name="csY0" fmla="*/ 1790700 h 1790700"/>
              <a:gd name="csX1" fmla="*/ 1409700 w 1409700"/>
              <a:gd name="csY1" fmla="*/ 0 h 1790700"/>
              <a:gd name="csX2" fmla="*/ 0 w 1409700"/>
              <a:gd name="csY2" fmla="*/ 0 h 17907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9700" h="1790700">
                <a:moveTo>
                  <a:pt x="1409700" y="1790700"/>
                </a:moveTo>
                <a:lnTo>
                  <a:pt x="140970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val="332702228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26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2026-01-25T11:23:16.690</cp:lastPrinted>
  <dcterms:created xsi:type="dcterms:W3CDTF">2026-01-25T16:23:16Z</dcterms:created>
  <dcterms:modified xsi:type="dcterms:W3CDTF">2026-01-25T16:23:16Z</dcterms:modified>
</cp:coreProperties>
</file>