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84DC4A34-BCB1-6639-A506-D3FB15B2C1A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A5924A-A269-07EC-CAA7-E11171B9D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08C1B0-0891-BE49-2CF0-829446508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LT 96 ALL CURL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6DE8D3-3B73-4F7F-830A-2AE427D414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413413720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3557965-C384-4A60-BA37-47D7445C5A0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BAADC9D-819B-4763-BAAF-4CF1EBA08C9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C9A1408-BCF9-493D-A466-16E2C844476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FDACB61-BC95-43EE-8F8D-40A8612A4C5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97EF97F-73ED-41F1-8D85-425F7E84C34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FD23F5B-D0BE-4CBF-9D60-3308C66B4BC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55A5335-FC16-4D97-891C-9208E13FC90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D0A6CBB-7739-4318-B625-9B10D498CC4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4612A6A7-269D-4BA7-B504-6A2B3B936BD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9DBEA64-AD3E-4CE2-B414-025FB59BB9D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FF707A9-1748-4361-86BA-034FC4119BA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DD61F0-11E8-0A2A-1F2D-6EE028E383A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F11D328-CA15-B70A-7468-044FA67C6485}"/>
              </a:ext>
            </a:extLst>
          </p:cNvPr>
          <p:cNvSpPr/>
          <p:nvPr/>
        </p:nvSpPr>
        <p:spPr>
          <a:xfrm flipH="1">
            <a:off x="6172586" y="2377440"/>
            <a:ext cx="1476764" cy="2442210"/>
          </a:xfrm>
          <a:custGeom>
            <a:gdLst>
              <a:gd name="csX0" fmla="*/ 2611120 w 2611120"/>
              <a:gd name="csY0" fmla="*/ 2479040 h 2479040"/>
              <a:gd name="csX1" fmla="*/ 0 w 2611120"/>
              <a:gd name="csY1" fmla="*/ 0 h 2479040"/>
              <a:gd name="csX2" fmla="*/ 0 w 2611120"/>
              <a:gd name="csY2" fmla="*/ 325120 h 247904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11120" h="2479040">
                <a:moveTo>
                  <a:pt x="2611120" y="2479040"/>
                </a:moveTo>
                <a:lnTo>
                  <a:pt x="0" y="0"/>
                </a:lnTo>
                <a:lnTo>
                  <a:pt x="0" y="32512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COMEBACK">
            <a:extLst>
              <a:ext uri="{FF2B5EF4-FFF2-40B4-BE49-F238E27FC236}">
                <a16:creationId xmlns:a16="http://schemas.microsoft.com/office/drawing/2014/main" id="{8EB5F98A-D672-CDA8-9EC6-36A83141D2A0}"/>
              </a:ext>
            </a:extLst>
          </p:cNvPr>
          <p:cNvSpPr/>
          <p:nvPr/>
        </p:nvSpPr>
        <p:spPr>
          <a:xfrm flipH="1">
            <a:off x="1906016" y="1790700"/>
            <a:ext cx="434273" cy="3394709"/>
          </a:xfrm>
          <a:custGeom>
            <a:gdLst>
              <a:gd name="connsiteX0" fmla="*/ 817214 w 817214"/>
              <a:gd name="connsiteY0" fmla="*/ 2781300 h 2781300"/>
              <a:gd name="connsiteX1" fmla="*/ 817214 w 817214"/>
              <a:gd name="connsiteY1" fmla="*/ 0 h 2781300"/>
              <a:gd name="connsiteX2" fmla="*/ 0 w 817214"/>
              <a:gd name="connsiteY2" fmla="*/ 390326 h 278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214" h="2781300">
                <a:moveTo>
                  <a:pt x="817214" y="2781300"/>
                </a:moveTo>
                <a:lnTo>
                  <a:pt x="817214" y="0"/>
                </a:lnTo>
                <a:lnTo>
                  <a:pt x="0" y="390326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COMEBACK">
            <a:extLst>
              <a:ext uri="{FF2B5EF4-FFF2-40B4-BE49-F238E27FC236}">
                <a16:creationId xmlns:a16="http://schemas.microsoft.com/office/drawing/2014/main" id="{04343F97-BEAC-1D67-006B-37F18D178488}"/>
              </a:ext>
            </a:extLst>
          </p:cNvPr>
          <p:cNvSpPr/>
          <p:nvPr/>
        </p:nvSpPr>
        <p:spPr>
          <a:xfrm>
            <a:off x="9941133" y="1807806"/>
            <a:ext cx="434273" cy="3080907"/>
          </a:xfrm>
          <a:custGeom>
            <a:gdLst>
              <a:gd name="connsiteX0" fmla="*/ 817214 w 817214"/>
              <a:gd name="connsiteY0" fmla="*/ 2781300 h 2781300"/>
              <a:gd name="connsiteX1" fmla="*/ 817214 w 817214"/>
              <a:gd name="connsiteY1" fmla="*/ 0 h 2781300"/>
              <a:gd name="connsiteX2" fmla="*/ 0 w 817214"/>
              <a:gd name="connsiteY2" fmla="*/ 390326 h 278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214" h="2781300">
                <a:moveTo>
                  <a:pt x="817214" y="2781300"/>
                </a:moveTo>
                <a:lnTo>
                  <a:pt x="817214" y="0"/>
                </a:lnTo>
                <a:lnTo>
                  <a:pt x="0" y="390326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19F779-6CC1-304C-4248-8F951F422A5B}"/>
              </a:ext>
            </a:extLst>
          </p:cNvPr>
          <p:cNvSpPr/>
          <p:nvPr/>
        </p:nvSpPr>
        <p:spPr>
          <a:xfrm flipH="1">
            <a:off x="743523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910D537-3FB3-1FAE-89E8-37B45D41F0D1}"/>
              </a:ext>
            </a:extLst>
          </p:cNvPr>
          <p:cNvSpPr/>
          <p:nvPr/>
        </p:nvSpPr>
        <p:spPr>
          <a:xfrm flipH="1">
            <a:off x="695648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1970CB7-AAA6-0C07-D1C6-6277D3812E36}"/>
              </a:ext>
            </a:extLst>
          </p:cNvPr>
          <p:cNvSpPr/>
          <p:nvPr/>
        </p:nvSpPr>
        <p:spPr>
          <a:xfrm flipH="1">
            <a:off x="647773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6F78080-6A6B-06C8-9215-C7E709F5FC81}"/>
              </a:ext>
            </a:extLst>
          </p:cNvPr>
          <p:cNvSpPr/>
          <p:nvPr/>
        </p:nvSpPr>
        <p:spPr>
          <a:xfrm flipH="1">
            <a:off x="791398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525C345-09E3-1EAB-6163-1A5072370EB0}"/>
              </a:ext>
            </a:extLst>
          </p:cNvPr>
          <p:cNvSpPr/>
          <p:nvPr/>
        </p:nvSpPr>
        <p:spPr>
          <a:xfrm flipH="1">
            <a:off x="839273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ED092FD-CA28-4CA0-8E38-787AD63FBE6D}"/>
              </a:ext>
            </a:extLst>
          </p:cNvPr>
          <p:cNvSpPr/>
          <p:nvPr/>
        </p:nvSpPr>
        <p:spPr>
          <a:xfrm flipH="1">
            <a:off x="74139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E951BE74-7C08-65B9-C1A0-1E9C8233BCC7}"/>
              </a:ext>
            </a:extLst>
          </p:cNvPr>
          <p:cNvSpPr txBox="1"/>
          <p:nvPr/>
        </p:nvSpPr>
        <p:spPr>
          <a:xfrm flipH="1">
            <a:off x="11093994" y="530455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F04FAF2C-993E-B0CC-7636-9A74DBAAB69C}"/>
              </a:ext>
            </a:extLst>
          </p:cNvPr>
          <p:cNvSpPr txBox="1"/>
          <p:nvPr/>
        </p:nvSpPr>
        <p:spPr>
          <a:xfrm flipH="1">
            <a:off x="1579976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DDA0068C-799E-3874-3C67-385542E763D2}"/>
              </a:ext>
            </a:extLst>
          </p:cNvPr>
          <p:cNvSpPr txBox="1"/>
          <p:nvPr/>
        </p:nvSpPr>
        <p:spPr>
          <a:xfrm flipH="1">
            <a:off x="1892440" y="2245345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974CCD8-F054-E819-8F4E-5828A2603CCB}"/>
              </a:ext>
            </a:extLst>
          </p:cNvPr>
          <p:cNvSpPr/>
          <p:nvPr/>
        </p:nvSpPr>
        <p:spPr>
          <a:xfrm flipH="1">
            <a:off x="170956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1CC9A181-7901-4F1B-19FA-0837644F0502}"/>
              </a:ext>
            </a:extLst>
          </p:cNvPr>
          <p:cNvSpPr txBox="1"/>
          <p:nvPr/>
        </p:nvSpPr>
        <p:spPr>
          <a:xfrm flipH="1">
            <a:off x="137271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2BDBC2FE-8B36-4096-7F05-7E670CC7B27B}"/>
              </a:ext>
            </a:extLst>
          </p:cNvPr>
          <p:cNvSpPr txBox="1"/>
          <p:nvPr/>
        </p:nvSpPr>
        <p:spPr>
          <a:xfrm flipH="1">
            <a:off x="359421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F0018C0A-7BE1-8AB6-F3A2-3DBA8038E2A1}"/>
              </a:ext>
            </a:extLst>
          </p:cNvPr>
          <p:cNvSpPr txBox="1"/>
          <p:nvPr/>
        </p:nvSpPr>
        <p:spPr>
          <a:xfrm flipH="1">
            <a:off x="5652059" y="500256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70E419-95EC-B4B7-6265-FBCBBF08DEE9}"/>
              </a:ext>
            </a:extLst>
          </p:cNvPr>
          <p:cNvSpPr/>
          <p:nvPr/>
        </p:nvSpPr>
        <p:spPr>
          <a:xfrm flipH="1">
            <a:off x="600017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EEC3B914-D96F-E7CD-9937-D068E5C1249B}"/>
              </a:ext>
            </a:extLst>
          </p:cNvPr>
          <p:cNvSpPr txBox="1"/>
          <p:nvPr/>
        </p:nvSpPr>
        <p:spPr>
          <a:xfrm flipH="1">
            <a:off x="9843945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RB FLAT">
            <a:extLst>
              <a:ext uri="{FF2B5EF4-FFF2-40B4-BE49-F238E27FC236}">
                <a16:creationId xmlns:a16="http://schemas.microsoft.com/office/drawing/2014/main" id="{2172BE70-6E85-82C2-C6A2-1BFE1AD92EF4}"/>
              </a:ext>
            </a:extLst>
          </p:cNvPr>
          <p:cNvSpPr/>
          <p:nvPr/>
        </p:nvSpPr>
        <p:spPr>
          <a:xfrm flipH="1">
            <a:off x="556053" y="3962400"/>
            <a:ext cx="3606779" cy="1223009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6305EEC-B308-BB7E-EF1E-14C57BA6950E}"/>
              </a:ext>
            </a:extLst>
          </p:cNvPr>
          <p:cNvSpPr/>
          <p:nvPr/>
        </p:nvSpPr>
        <p:spPr>
          <a:xfrm flipH="1">
            <a:off x="393106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E8524CEF-9952-DD4F-9FF0-618B8755A231}"/>
              </a:ext>
            </a:extLst>
          </p:cNvPr>
          <p:cNvSpPr txBox="1"/>
          <p:nvPr/>
        </p:nvSpPr>
        <p:spPr>
          <a:xfrm flipH="1">
            <a:off x="575370" y="41102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66837BDC-96A6-A0C8-E762-683D75DECE52}"/>
              </a:ext>
            </a:extLst>
          </p:cNvPr>
          <p:cNvSpPr txBox="1"/>
          <p:nvPr/>
        </p:nvSpPr>
        <p:spPr>
          <a:xfrm>
            <a:off x="2362179" y="193567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BC3A444-48AC-AAFF-2B0F-28182BC1492B}"/>
              </a:ext>
            </a:extLst>
          </p:cNvPr>
          <p:cNvSpPr/>
          <p:nvPr/>
        </p:nvSpPr>
        <p:spPr>
          <a:xfrm flipH="1">
            <a:off x="10192525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69FB3FF2-68B8-4779-6D9C-DA7C9AFBACA2}"/>
              </a:ext>
            </a:extLst>
          </p:cNvPr>
          <p:cNvSpPr txBox="1"/>
          <p:nvPr/>
        </p:nvSpPr>
        <p:spPr>
          <a:xfrm flipH="1">
            <a:off x="304800" y="352064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86E1AD18-3695-A76E-CC6D-50703090E3FE}"/>
              </a:ext>
            </a:extLst>
          </p:cNvPr>
          <p:cNvSpPr/>
          <p:nvPr/>
        </p:nvSpPr>
        <p:spPr>
          <a:xfrm>
            <a:off x="8259036" y="5738916"/>
            <a:ext cx="3097621" cy="250446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733E7B9-80B9-637D-56FA-CC0CCC203C4B}"/>
              </a:ext>
            </a:extLst>
          </p:cNvPr>
          <p:cNvSpPr/>
          <p:nvPr/>
        </p:nvSpPr>
        <p:spPr>
          <a:xfrm flipH="1">
            <a:off x="8086230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3003FDA7-F749-440A-68A3-6348E8026F46}"/>
              </a:ext>
            </a:extLst>
          </p:cNvPr>
          <p:cNvSpPr txBox="1"/>
          <p:nvPr/>
        </p:nvSpPr>
        <p:spPr>
          <a:xfrm flipH="1">
            <a:off x="7466470" y="196977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52257FCF-8C9F-B196-E112-310AF8840642}"/>
              </a:ext>
            </a:extLst>
          </p:cNvPr>
          <p:cNvSpPr txBox="1"/>
          <p:nvPr/>
        </p:nvSpPr>
        <p:spPr>
          <a:xfrm>
            <a:off x="10158270" y="1493684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A34B428-848E-4675-CE40-3D91A571A31F}"/>
              </a:ext>
            </a:extLst>
          </p:cNvPr>
          <p:cNvSpPr txBox="1"/>
          <p:nvPr/>
        </p:nvSpPr>
        <p:spPr>
          <a:xfrm flipH="1">
            <a:off x="782461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TREY LT 96 ALL CURL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08EEBDA8-34ED-A3F5-42EB-B4C681757A2E}"/>
              </a:ext>
            </a:extLst>
          </p:cNvPr>
          <p:cNvSpPr txBox="1"/>
          <p:nvPr/>
        </p:nvSpPr>
        <p:spPr>
          <a:xfrm>
            <a:off x="9478572" y="216502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</p:spTree>
    <p:extLst>
      <p:ext uri="{BB962C8B-B14F-4D97-AF65-F5344CB8AC3E}">
        <p14:creationId val="113711345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2026-01-25T11:23:23.210</cp:lastPrinted>
  <dcterms:created xsi:type="dcterms:W3CDTF">2026-01-25T16:23:23Z</dcterms:created>
  <dcterms:modified xsi:type="dcterms:W3CDTF">2026-01-25T16:23:23Z</dcterms:modified>
</cp:coreProperties>
</file>