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650614C5-C197-F7AE-2054-837B3A1CA2B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9AC54E-9EAE-D11E-E115-64839504D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7D9765-9AAC-EA62-B6F0-3B7EBE9D9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8 Y-CORNER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1299C7-A441-7ABC-F47B-06C305254C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68595142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B69076-8E0B-461A-9690-50A279317A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5317C02-9FF5-4883-8F38-24DB564C48B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6E8E08A-1411-46BE-B0FC-4DF3936E1C9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ADD1B19-38E8-49DE-B2EA-4A18FD9588C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001681E-72B2-4028-B15F-A43390F28FB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559681F-8151-4DAD-ABC0-63DD6664CF4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D5AE281A-0956-49B7-AD9A-29B43C20E46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D547EF3-A0ED-4D0A-8698-0C113AB80B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40558AF-B69E-44C5-85B0-CEEEFAC4A34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950DB26-7145-4FDE-B86A-A93C31DD615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111EBB7-B978-4051-A389-E594ACE22CF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84D4AB-586B-BE43-A522-9EA73D58EC4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" name="RB SWING">
            <a:extLst>
              <a:ext uri="{FF2B5EF4-FFF2-40B4-BE49-F238E27FC236}">
                <a16:creationId xmlns:a16="http://schemas.microsoft.com/office/drawing/2014/main" id="{FEFD05D5-D051-0487-F153-75858CB504F8}"/>
              </a:ext>
            </a:extLst>
          </p:cNvPr>
          <p:cNvSpPr/>
          <p:nvPr/>
        </p:nvSpPr>
        <p:spPr>
          <a:xfrm flipH="1">
            <a:off x="1081573" y="5746468"/>
            <a:ext cx="4272929" cy="320040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SIT">
            <a:extLst>
              <a:ext uri="{FF2B5EF4-FFF2-40B4-BE49-F238E27FC236}">
                <a16:creationId xmlns:a16="http://schemas.microsoft.com/office/drawing/2014/main" id="{75E1B3AD-9BCD-45FB-7088-1BB1DC9277D1}"/>
              </a:ext>
            </a:extLst>
          </p:cNvPr>
          <p:cNvSpPr/>
          <p:nvPr/>
        </p:nvSpPr>
        <p:spPr>
          <a:xfrm>
            <a:off x="1878065" y="3176338"/>
            <a:ext cx="1815961" cy="2009072"/>
          </a:xfrm>
          <a:custGeom>
            <a:gdLst>
              <a:gd name="connsiteX0" fmla="*/ 0 w 1389902"/>
              <a:gd name="connsiteY0" fmla="*/ 1291895 h 1291895"/>
              <a:gd name="connsiteX1" fmla="*/ 1296365 w 1389902"/>
              <a:gd name="connsiteY1" fmla="*/ 0 h 1291895"/>
              <a:gd name="connsiteX2" fmla="*/ 1389902 w 1389902"/>
              <a:gd name="connsiteY2" fmla="*/ 195007 h 12918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9902" h="1291895">
                <a:moveTo>
                  <a:pt x="0" y="1291895"/>
                </a:moveTo>
                <a:lnTo>
                  <a:pt x="1296365" y="0"/>
                </a:lnTo>
                <a:cubicBezTo>
                  <a:pt x="1331925" y="69857"/>
                  <a:pt x="1322970" y="51838"/>
                  <a:pt x="1389902" y="195007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CORNER">
            <a:extLst>
              <a:ext uri="{FF2B5EF4-FFF2-40B4-BE49-F238E27FC236}">
                <a16:creationId xmlns:a16="http://schemas.microsoft.com/office/drawing/2014/main" id="{A8007C49-B4CA-5BE4-186B-833D2FC6B3F5}"/>
              </a:ext>
            </a:extLst>
          </p:cNvPr>
          <p:cNvSpPr/>
          <p:nvPr/>
        </p:nvSpPr>
        <p:spPr>
          <a:xfrm flipH="1">
            <a:off x="2407337" y="1227222"/>
            <a:ext cx="1103808" cy="3666764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SLANT">
            <a:extLst>
              <a:ext uri="{FF2B5EF4-FFF2-40B4-BE49-F238E27FC236}">
                <a16:creationId xmlns:a16="http://schemas.microsoft.com/office/drawing/2014/main" id="{A8C52857-BF2F-5DF6-838E-2E4298D92C93}"/>
              </a:ext>
            </a:extLst>
          </p:cNvPr>
          <p:cNvSpPr/>
          <p:nvPr/>
        </p:nvSpPr>
        <p:spPr>
          <a:xfrm flipH="1">
            <a:off x="7684285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SLANT">
            <a:extLst>
              <a:ext uri="{FF2B5EF4-FFF2-40B4-BE49-F238E27FC236}">
                <a16:creationId xmlns:a16="http://schemas.microsoft.com/office/drawing/2014/main" id="{0CE72AF6-5AC8-8009-4C3B-C43B3DB5B5C0}"/>
              </a:ext>
            </a:extLst>
          </p:cNvPr>
          <p:cNvSpPr/>
          <p:nvPr/>
        </p:nvSpPr>
        <p:spPr>
          <a:xfrm flipH="1">
            <a:off x="9330424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39E79D-3DCE-A398-625E-3E598085F3C4}"/>
              </a:ext>
            </a:extLst>
          </p:cNvPr>
          <p:cNvSpPr/>
          <p:nvPr/>
        </p:nvSpPr>
        <p:spPr>
          <a:xfrm flipH="1">
            <a:off x="591884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D49F96F-F37B-7766-05A0-44E9A3786506}"/>
              </a:ext>
            </a:extLst>
          </p:cNvPr>
          <p:cNvSpPr/>
          <p:nvPr/>
        </p:nvSpPr>
        <p:spPr>
          <a:xfrm flipH="1">
            <a:off x="544009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2C3D56-0851-4382-E8CA-B4C9E5990C80}"/>
              </a:ext>
            </a:extLst>
          </p:cNvPr>
          <p:cNvSpPr/>
          <p:nvPr/>
        </p:nvSpPr>
        <p:spPr>
          <a:xfrm flipH="1">
            <a:off x="496134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C3AB386-E2F4-D308-C4E3-303AF8589200}"/>
              </a:ext>
            </a:extLst>
          </p:cNvPr>
          <p:cNvSpPr/>
          <p:nvPr/>
        </p:nvSpPr>
        <p:spPr>
          <a:xfrm flipH="1">
            <a:off x="3328265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68E4239-AA66-067B-EF15-6BF94578F2EA}"/>
              </a:ext>
            </a:extLst>
          </p:cNvPr>
          <p:cNvSpPr/>
          <p:nvPr/>
        </p:nvSpPr>
        <p:spPr>
          <a:xfrm flipH="1">
            <a:off x="639759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4E9308F-BD52-E1FE-AA25-DD18EDD6EDC5}"/>
              </a:ext>
            </a:extLst>
          </p:cNvPr>
          <p:cNvSpPr/>
          <p:nvPr/>
        </p:nvSpPr>
        <p:spPr>
          <a:xfrm flipH="1">
            <a:off x="687634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68EB6C5-A30A-B0C6-0D94-23B7A78D0B17}"/>
              </a:ext>
            </a:extLst>
          </p:cNvPr>
          <p:cNvSpPr/>
          <p:nvPr/>
        </p:nvSpPr>
        <p:spPr>
          <a:xfrm flipH="1">
            <a:off x="8522484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F101EB2-A975-1BED-A75E-035CB1305AEF}"/>
              </a:ext>
            </a:extLst>
          </p:cNvPr>
          <p:cNvSpPr/>
          <p:nvPr/>
        </p:nvSpPr>
        <p:spPr>
          <a:xfrm flipH="1">
            <a:off x="589753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90BEB47-E13F-23CA-420C-11BD37C2F0A2}"/>
              </a:ext>
            </a:extLst>
          </p:cNvPr>
          <p:cNvSpPr/>
          <p:nvPr/>
        </p:nvSpPr>
        <p:spPr>
          <a:xfrm flipH="1">
            <a:off x="517162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8E83536-F826-C757-B911-2F410D1BCF46}"/>
              </a:ext>
            </a:extLst>
          </p:cNvPr>
          <p:cNvSpPr/>
          <p:nvPr/>
        </p:nvSpPr>
        <p:spPr>
          <a:xfrm flipH="1">
            <a:off x="1016862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D4EEA61-0FDD-455A-1EFD-5329C5102831}"/>
              </a:ext>
            </a:extLst>
          </p:cNvPr>
          <p:cNvSpPr/>
          <p:nvPr/>
        </p:nvSpPr>
        <p:spPr>
          <a:xfrm flipH="1">
            <a:off x="169518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DA7625FC-A9B8-0996-2F93-6F3F8A7FC309}"/>
              </a:ext>
            </a:extLst>
          </p:cNvPr>
          <p:cNvSpPr txBox="1"/>
          <p:nvPr/>
        </p:nvSpPr>
        <p:spPr>
          <a:xfrm flipH="1">
            <a:off x="1358333" y="532912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F7BDD5F5-FC55-B86E-6CDD-6B4B81722755}"/>
              </a:ext>
            </a:extLst>
          </p:cNvPr>
          <p:cNvSpPr txBox="1"/>
          <p:nvPr/>
        </p:nvSpPr>
        <p:spPr>
          <a:xfrm flipH="1">
            <a:off x="2991415" y="501178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BS1">
            <a:extLst>
              <a:ext uri="{FF2B5EF4-FFF2-40B4-BE49-F238E27FC236}">
                <a16:creationId xmlns:a16="http://schemas.microsoft.com/office/drawing/2014/main" id="{A9F1F0FD-309D-2B2D-03E8-CA43A1A321AB}"/>
              </a:ext>
            </a:extLst>
          </p:cNvPr>
          <p:cNvSpPr txBox="1"/>
          <p:nvPr/>
        </p:nvSpPr>
        <p:spPr>
          <a:xfrm flipH="1">
            <a:off x="9810107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2" name="BS2">
            <a:extLst>
              <a:ext uri="{FF2B5EF4-FFF2-40B4-BE49-F238E27FC236}">
                <a16:creationId xmlns:a16="http://schemas.microsoft.com/office/drawing/2014/main" id="{E158ED93-FCD8-866D-47EA-F052129B9056}"/>
              </a:ext>
            </a:extLst>
          </p:cNvPr>
          <p:cNvSpPr txBox="1"/>
          <p:nvPr/>
        </p:nvSpPr>
        <p:spPr>
          <a:xfrm flipH="1">
            <a:off x="8177966" y="528173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4B63034C-F4DF-540A-6421-DEF0A1612F13}"/>
              </a:ext>
            </a:extLst>
          </p:cNvPr>
          <p:cNvSpPr txBox="1"/>
          <p:nvPr/>
        </p:nvSpPr>
        <p:spPr>
          <a:xfrm flipH="1">
            <a:off x="992605" y="527753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4" name="PS3">
            <a:extLst>
              <a:ext uri="{FF2B5EF4-FFF2-40B4-BE49-F238E27FC236}">
                <a16:creationId xmlns:a16="http://schemas.microsoft.com/office/drawing/2014/main" id="{8532854E-DC53-3B87-2285-54C87944480C}"/>
              </a:ext>
            </a:extLst>
          </p:cNvPr>
          <p:cNvSpPr txBox="1"/>
          <p:nvPr/>
        </p:nvSpPr>
        <p:spPr>
          <a:xfrm flipH="1">
            <a:off x="4807378" y="598680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236B5A9F-5E44-D72E-BB84-90ED3C054BA0}"/>
              </a:ext>
            </a:extLst>
          </p:cNvPr>
          <p:cNvSpPr txBox="1"/>
          <p:nvPr/>
        </p:nvSpPr>
        <p:spPr>
          <a:xfrm flipH="1">
            <a:off x="3694028" y="308741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6" name="3">
            <a:extLst>
              <a:ext uri="{FF2B5EF4-FFF2-40B4-BE49-F238E27FC236}">
                <a16:creationId xmlns:a16="http://schemas.microsoft.com/office/drawing/2014/main" id="{76E7A9FD-8F3E-1850-7E40-DC27534126BF}"/>
              </a:ext>
            </a:extLst>
          </p:cNvPr>
          <p:cNvSpPr txBox="1"/>
          <p:nvPr/>
        </p:nvSpPr>
        <p:spPr>
          <a:xfrm flipH="1">
            <a:off x="2097928" y="80987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007FE822-68DC-FB5E-D7C1-2C157F39A974}"/>
              </a:ext>
            </a:extLst>
          </p:cNvPr>
          <p:cNvSpPr txBox="1"/>
          <p:nvPr/>
        </p:nvSpPr>
        <p:spPr>
          <a:xfrm flipH="1">
            <a:off x="9147544" y="302303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8" name="5">
            <a:extLst>
              <a:ext uri="{FF2B5EF4-FFF2-40B4-BE49-F238E27FC236}">
                <a16:creationId xmlns:a16="http://schemas.microsoft.com/office/drawing/2014/main" id="{7812384B-3075-A856-DDC6-1882E22A5897}"/>
              </a:ext>
            </a:extLst>
          </p:cNvPr>
          <p:cNvSpPr txBox="1"/>
          <p:nvPr/>
        </p:nvSpPr>
        <p:spPr>
          <a:xfrm flipH="1">
            <a:off x="7479971" y="327029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5CD58D75-7694-3E19-BF30-A213B8CE9E94}"/>
              </a:ext>
            </a:extLst>
          </p:cNvPr>
          <p:cNvSpPr txBox="1"/>
          <p:nvPr/>
        </p:nvSpPr>
        <p:spPr>
          <a:xfrm flipH="1">
            <a:off x="3398159" y="1929981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6B5F3B3E-0EE2-0D6E-ED6A-CB95CF193731}"/>
              </a:ext>
            </a:extLst>
          </p:cNvPr>
          <p:cNvSpPr txBox="1"/>
          <p:nvPr/>
        </p:nvSpPr>
        <p:spPr>
          <a:xfrm>
            <a:off x="7496156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CF9B0997-A3D9-636F-CCEA-FD603F9529BC}"/>
              </a:ext>
            </a:extLst>
          </p:cNvPr>
          <p:cNvSpPr txBox="1"/>
          <p:nvPr/>
        </p:nvSpPr>
        <p:spPr>
          <a:xfrm>
            <a:off x="9137045" y="395992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5">
            <a:extLst>
              <a:ext uri="{FF2B5EF4-FFF2-40B4-BE49-F238E27FC236}">
                <a16:creationId xmlns:a16="http://schemas.microsoft.com/office/drawing/2014/main" id="{D82679D8-101A-A4BB-A30B-E30764373D11}"/>
              </a:ext>
            </a:extLst>
          </p:cNvPr>
          <p:cNvSpPr txBox="1"/>
          <p:nvPr/>
        </p:nvSpPr>
        <p:spPr>
          <a:xfrm flipH="1">
            <a:off x="2786046" y="3030025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6-8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50E6C0-AE25-E8E0-0E4B-8F9CACB8F8C5}"/>
              </a:ext>
            </a:extLst>
          </p:cNvPr>
          <p:cNvSpPr txBox="1"/>
          <p:nvPr/>
        </p:nvSpPr>
        <p:spPr>
          <a:xfrm flipH="1">
            <a:off x="790548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8 Y-CORNER</a:t>
            </a:r>
          </a:p>
        </p:txBody>
      </p:sp>
    </p:spTree>
    <p:extLst>
      <p:ext uri="{BB962C8B-B14F-4D97-AF65-F5344CB8AC3E}">
        <p14:creationId val="181746824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2026-01-25T11:23:21.343</cp:lastPrinted>
  <dcterms:created xsi:type="dcterms:W3CDTF">2026-01-25T16:23:21Z</dcterms:created>
  <dcterms:modified xsi:type="dcterms:W3CDTF">2026-01-25T16:23:21Z</dcterms:modified>
</cp:coreProperties>
</file>