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95 Y-CROSS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70192111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EA64BE1-0A23-46F4-9E57-735856A88ED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C0AA832-C4ED-4F5D-A931-C1AA7EE567F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DE7C5B2-9D1A-45E0-95A2-59184B840C5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EC419AD-57F1-486F-A3E7-FC0926A8FBB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9284EC5-48B3-4C74-B3BE-6DA02B45D58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6B7930A-FF7B-4F40-A924-6191591D03C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48447CA6-2A19-4584-8F0B-AAFC0245E82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97079A87-673E-4866-A2C0-BC39DFE1CAF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4AF14B0D-09B2-4E6A-8C00-12921093502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E02BAF1-5C67-46CF-8783-540738848CB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3D9F2A1-FC25-490E-BCFB-D776CD80BF2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075DE52-0001-B78C-127D-AEB213A913BC}"/>
              </a:ext>
            </a:extLst>
          </p:cNvPr>
          <p:cNvCxnSpPr/>
          <p:nvPr/>
        </p:nvCxnSpPr>
        <p:spPr>
          <a:xfrm flipV="1">
            <a:off x="6125685" y="54168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3CDD5EE-5CCD-0018-131C-0981456C4A47}"/>
              </a:ext>
            </a:extLst>
          </p:cNvPr>
          <p:cNvCxnSpPr/>
          <p:nvPr/>
        </p:nvCxnSpPr>
        <p:spPr>
          <a:xfrm>
            <a:off x="6377255" y="54168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SPEED OUT">
            <a:extLst>
              <a:ext uri="{FF2B5EF4-FFF2-40B4-BE49-F238E27FC236}">
                <a16:creationId xmlns:a16="http://schemas.microsoft.com/office/drawing/2014/main" id="{30135263-68AF-9B92-CF57-1729A169328C}"/>
              </a:ext>
            </a:extLst>
          </p:cNvPr>
          <p:cNvSpPr/>
          <p:nvPr/>
        </p:nvSpPr>
        <p:spPr>
          <a:xfrm>
            <a:off x="2172919" y="3822700"/>
            <a:ext cx="1261767" cy="1362709"/>
          </a:xfrm>
          <a:custGeom>
            <a:gdLst>
              <a:gd name="connsiteX0" fmla="*/ 1379220 w 1380816"/>
              <a:gd name="connsiteY0" fmla="*/ 1447800 h 1447800"/>
              <a:gd name="connsiteX1" fmla="*/ 1379220 w 1380816"/>
              <a:gd name="connsiteY1" fmla="*/ 723900 h 1447800"/>
              <a:gd name="connsiteX2" fmla="*/ 1380785 w 1380816"/>
              <a:gd name="connsiteY2" fmla="*/ 389558 h 1447800"/>
              <a:gd name="connsiteX3" fmla="*/ 1052749 w 1380816"/>
              <a:gd name="connsiteY3" fmla="*/ 883 h 1447800"/>
              <a:gd name="connsiteX4" fmla="*/ 0 w 1380816"/>
              <a:gd name="connsiteY4" fmla="*/ 0 h 1447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816" h="1447800">
                <a:moveTo>
                  <a:pt x="1379220" y="1447800"/>
                </a:moveTo>
                <a:lnTo>
                  <a:pt x="1379220" y="723900"/>
                </a:lnTo>
                <a:cubicBezTo>
                  <a:pt x="1380936" y="621546"/>
                  <a:pt x="1380861" y="489813"/>
                  <a:pt x="1380785" y="389558"/>
                </a:cubicBezTo>
                <a:cubicBezTo>
                  <a:pt x="1377342" y="191176"/>
                  <a:pt x="1238182" y="10052"/>
                  <a:pt x="1052749" y="883"/>
                </a:cubicBez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120A5490-0A3C-022E-5FF7-2BF77A713FE5}"/>
              </a:ext>
            </a:extLst>
          </p:cNvPr>
          <p:cNvSpPr/>
          <p:nvPr/>
        </p:nvSpPr>
        <p:spPr>
          <a:xfrm>
            <a:off x="8826500" y="1790700"/>
            <a:ext cx="1511300" cy="3390900"/>
          </a:xfrm>
          <a:custGeom>
            <a:gdLst>
              <a:gd name="csX0" fmla="*/ 1511300 w 1511300"/>
              <a:gd name="csY0" fmla="*/ 3390900 h 3390900"/>
              <a:gd name="csX1" fmla="*/ 1511300 w 1511300"/>
              <a:gd name="csY1" fmla="*/ 825500 h 3390900"/>
              <a:gd name="csX2" fmla="*/ 304800 w 1511300"/>
              <a:gd name="csY2" fmla="*/ 0 h 3390900"/>
              <a:gd name="csX3" fmla="*/ 0 w 1511300"/>
              <a:gd name="csY3" fmla="*/ 444500 h 33909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511300" h="3390900">
                <a:moveTo>
                  <a:pt x="1511300" y="3390900"/>
                </a:moveTo>
                <a:lnTo>
                  <a:pt x="1511300" y="825500"/>
                </a:lnTo>
                <a:lnTo>
                  <a:pt x="304800" y="0"/>
                </a:lnTo>
                <a:lnTo>
                  <a:pt x="0" y="44450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A498EEE-D82C-43C9-E4FE-2FFCB175F2F6}"/>
              </a:ext>
            </a:extLst>
          </p:cNvPr>
          <p:cNvSpPr/>
          <p:nvPr/>
        </p:nvSpPr>
        <p:spPr>
          <a:xfrm>
            <a:off x="59214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256E11D-D47C-CC14-85E3-3C1AD42D5582}"/>
              </a:ext>
            </a:extLst>
          </p:cNvPr>
          <p:cNvSpPr/>
          <p:nvPr/>
        </p:nvSpPr>
        <p:spPr>
          <a:xfrm>
            <a:off x="64002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CB9A6EB-C4B9-646F-5208-E7C8E6F5B8A2}"/>
              </a:ext>
            </a:extLst>
          </p:cNvPr>
          <p:cNvSpPr/>
          <p:nvPr/>
        </p:nvSpPr>
        <p:spPr>
          <a:xfrm>
            <a:off x="68789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D78D045-20C0-19CA-0983-55EA3BE642A7}"/>
              </a:ext>
            </a:extLst>
          </p:cNvPr>
          <p:cNvSpPr/>
          <p:nvPr/>
        </p:nvSpPr>
        <p:spPr>
          <a:xfrm>
            <a:off x="54427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719D208-AD15-02FD-6C12-B29C9B8AA4C6}"/>
              </a:ext>
            </a:extLst>
          </p:cNvPr>
          <p:cNvSpPr/>
          <p:nvPr/>
        </p:nvSpPr>
        <p:spPr>
          <a:xfrm>
            <a:off x="49639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97097B2-E7D1-2670-7493-3B5C11527EB3}"/>
              </a:ext>
            </a:extLst>
          </p:cNvPr>
          <p:cNvSpPr/>
          <p:nvPr/>
        </p:nvSpPr>
        <p:spPr>
          <a:xfrm>
            <a:off x="325034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EEA8E5C-F666-DC2F-242F-16C7E3BA62BB}"/>
              </a:ext>
            </a:extLst>
          </p:cNvPr>
          <p:cNvSpPr/>
          <p:nvPr/>
        </p:nvSpPr>
        <p:spPr>
          <a:xfrm>
            <a:off x="59428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6A7F0E1-A4F7-B229-6767-97DD7E0E65F9}"/>
              </a:ext>
            </a:extLst>
          </p:cNvPr>
          <p:cNvSpPr/>
          <p:nvPr/>
        </p:nvSpPr>
        <p:spPr>
          <a:xfrm>
            <a:off x="5942805" y="61727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FB9859B-FE7F-2497-367C-3421606E862F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12990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103773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39550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2913497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0" name="CROSS">
            <a:extLst>
              <a:ext uri="{FF2B5EF4-FFF2-40B4-BE49-F238E27FC236}">
                <a16:creationId xmlns:a16="http://schemas.microsoft.com/office/drawing/2014/main" id="{34D4253D-B91E-DB30-828F-B9A3A48A0C94}"/>
              </a:ext>
            </a:extLst>
          </p:cNvPr>
          <p:cNvSpPr/>
          <p:nvPr/>
        </p:nvSpPr>
        <p:spPr>
          <a:xfrm flipH="1">
            <a:off x="4245273" y="1466851"/>
            <a:ext cx="4390726" cy="3466843"/>
          </a:xfrm>
          <a:custGeom>
            <a:gdLst>
              <a:gd name="connsiteX0" fmla="*/ 0 w 4850296"/>
              <a:gd name="connsiteY0" fmla="*/ 2234317 h 2234317"/>
              <a:gd name="connsiteX1" fmla="*/ 4850296 w 4850296"/>
              <a:gd name="connsiteY1" fmla="*/ 0 h 22343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0296" h="2234317">
                <a:moveTo>
                  <a:pt x="0" y="2234317"/>
                </a:moveTo>
                <a:cubicBezTo>
                  <a:pt x="2247420" y="1606228"/>
                  <a:pt x="993375" y="1028561"/>
                  <a:pt x="4850296" y="0"/>
                </a:cubicBez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42FBCBB-DC82-FCA6-AE51-757EEE04CF8A}"/>
              </a:ext>
            </a:extLst>
          </p:cNvPr>
          <p:cNvSpPr/>
          <p:nvPr/>
        </p:nvSpPr>
        <p:spPr>
          <a:xfrm>
            <a:off x="844456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1394F16-8D09-5D3B-FC93-D704BAE7D828}"/>
              </a:ext>
            </a:extLst>
          </p:cNvPr>
          <p:cNvSpPr/>
          <p:nvPr/>
        </p:nvSpPr>
        <p:spPr>
          <a:xfrm flipH="1">
            <a:off x="1155698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1">
            <a:extLst>
              <a:ext uri="{FF2B5EF4-FFF2-40B4-BE49-F238E27FC236}">
                <a16:creationId xmlns:a16="http://schemas.microsoft.com/office/drawing/2014/main" id="{04417BFD-B7EA-8584-997D-591757282753}"/>
              </a:ext>
            </a:extLst>
          </p:cNvPr>
          <p:cNvSpPr txBox="1"/>
          <p:nvPr/>
        </p:nvSpPr>
        <p:spPr>
          <a:xfrm flipH="1">
            <a:off x="999069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5901D84-4BF0-B393-AD94-DE3650AE3D2D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3952957" y="11010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1990039" y="33477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4">
            <a:extLst>
              <a:ext uri="{FF2B5EF4-FFF2-40B4-BE49-F238E27FC236}">
                <a16:creationId xmlns:a16="http://schemas.microsoft.com/office/drawing/2014/main" id="{31399DD1-4F83-9922-6E42-FAE7D033EED7}"/>
              </a:ext>
            </a:extLst>
          </p:cNvPr>
          <p:cNvSpPr txBox="1"/>
          <p:nvPr/>
        </p:nvSpPr>
        <p:spPr>
          <a:xfrm>
            <a:off x="8426093" y="178275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2" name="RB SWING">
            <a:extLst>
              <a:ext uri="{FF2B5EF4-FFF2-40B4-BE49-F238E27FC236}">
                <a16:creationId xmlns:a16="http://schemas.microsoft.com/office/drawing/2014/main" id="{9A49160A-947D-E552-C3AD-91D6B217C33C}"/>
              </a:ext>
            </a:extLst>
          </p:cNvPr>
          <p:cNvSpPr/>
          <p:nvPr/>
        </p:nvSpPr>
        <p:spPr>
          <a:xfrm>
            <a:off x="6535977" y="5362250"/>
            <a:ext cx="3406132" cy="252733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3" name="5">
            <a:extLst>
              <a:ext uri="{FF2B5EF4-FFF2-40B4-BE49-F238E27FC236}">
                <a16:creationId xmlns:a16="http://schemas.microsoft.com/office/drawing/2014/main" id="{C89336C7-3D10-10AF-BF8A-400778617411}"/>
              </a:ext>
            </a:extLst>
          </p:cNvPr>
          <p:cNvSpPr txBox="1"/>
          <p:nvPr/>
        </p:nvSpPr>
        <p:spPr>
          <a:xfrm>
            <a:off x="9759229" y="487112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6F145FC1-FDEB-4B6D-3508-3E678EA45DE7}"/>
              </a:ext>
            </a:extLst>
          </p:cNvPr>
          <p:cNvSpPr txBox="1"/>
          <p:nvPr/>
        </p:nvSpPr>
        <p:spPr>
          <a:xfrm>
            <a:off x="10240507" y="2367787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C976D2E3-63DB-63C1-E3D6-33C6479B6881}"/>
              </a:ext>
            </a:extLst>
          </p:cNvPr>
          <p:cNvSpPr txBox="1"/>
          <p:nvPr/>
        </p:nvSpPr>
        <p:spPr>
          <a:xfrm>
            <a:off x="8714293" y="14536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31027FF7-267E-2A0F-B338-7D8E0DF33A89}"/>
              </a:ext>
            </a:extLst>
          </p:cNvPr>
          <p:cNvSpPr txBox="1"/>
          <p:nvPr/>
        </p:nvSpPr>
        <p:spPr>
          <a:xfrm>
            <a:off x="8516589" y="220723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0944B734-B178-1882-125E-7296C6A653A1}"/>
              </a:ext>
            </a:extLst>
          </p:cNvPr>
          <p:cNvSpPr txBox="1"/>
          <p:nvPr/>
        </p:nvSpPr>
        <p:spPr>
          <a:xfrm>
            <a:off x="3373440" y="4191634"/>
            <a:ext cx="1451351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STEP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&amp; ROLL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FA9DAD-9F2E-C5C8-791F-375FB5A1A1AF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95 Y-CROSS</a:t>
            </a:r>
          </a:p>
        </p:txBody>
      </p:sp>
    </p:spTree>
    <p:extLst>
      <p:ext uri="{BB962C8B-B14F-4D97-AF65-F5344CB8AC3E}">
        <p14:creationId val="399352842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2026-01-25T11:23:06.265</cp:lastPrinted>
  <dcterms:created xsi:type="dcterms:W3CDTF">2026-01-25T16:23:06Z</dcterms:created>
  <dcterms:modified xsi:type="dcterms:W3CDTF">2026-01-25T16:23:06Z</dcterms:modified>
</cp:coreProperties>
</file>