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>
          <a:extLst>
            <a:ext uri="{FF2B5EF4-FFF2-40B4-BE49-F238E27FC236}">
              <a16:creationId xmlns:a16="http://schemas.microsoft.com/office/drawing/2014/main" id="{4774C861-16A8-A714-941B-82A8833EC355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DEE8786-1CDF-23CA-8EB5-D194AB124E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DE0BB0-C80E-1A3B-1F91-DD6E6D8CFE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TRIPS LT 95 Y-CROSS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738C74-680E-D46A-A366-DF2952DE867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2091667627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514384CD-63AF-46A9-B4EB-CB9A5B6395FE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DA3201FD-E2C0-4CEA-A0A8-EDAE2230C52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460F80C-FBAD-4DA3-8D2F-9A3318BDED51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3541D28-E423-4F6D-9832-232EDD97E770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88B365E-4837-4EFF-AB86-D47D880BB1F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83CDD60D-632F-42F3-AEF2-74F248C2E682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C4A929F3-3391-44B0-BABD-EE0D3E67F89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E4F05FC3-1538-4BE3-B80C-6D9A2090549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1E102FE4-6483-41D4-91FD-4704F2AB6A3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71781F8A-4CCA-4B43-8716-D0C137F7E442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9975309F-2773-4ED8-A503-9E2C84810D3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25B1B4A-0E03-7816-5481-690199158E83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3" name="CROSS">
            <a:extLst>
              <a:ext uri="{FF2B5EF4-FFF2-40B4-BE49-F238E27FC236}">
                <a16:creationId xmlns:a16="http://schemas.microsoft.com/office/drawing/2014/main" id="{21B24B6C-53DE-6BC3-712C-24362DF03880}"/>
              </a:ext>
            </a:extLst>
          </p:cNvPr>
          <p:cNvSpPr/>
          <p:nvPr/>
        </p:nvSpPr>
        <p:spPr>
          <a:xfrm>
            <a:off x="5069035" y="1514695"/>
            <a:ext cx="4327351" cy="3395160"/>
          </a:xfrm>
          <a:custGeom>
            <a:gdLst>
              <a:gd name="connsiteX0" fmla="*/ 0 w 4850296"/>
              <a:gd name="connsiteY0" fmla="*/ 2234317 h 2234317"/>
              <a:gd name="connsiteX1" fmla="*/ 4850296 w 4850296"/>
              <a:gd name="connsiteY1" fmla="*/ 0 h 2234317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850296" h="2234317">
                <a:moveTo>
                  <a:pt x="0" y="2234317"/>
                </a:moveTo>
                <a:cubicBezTo>
                  <a:pt x="2247420" y="1606228"/>
                  <a:pt x="993375" y="1028561"/>
                  <a:pt x="4850296" y="0"/>
                </a:cubicBezTo>
              </a:path>
            </a:pathLst>
          </a:custGeom>
          <a:noFill/>
          <a:ln w="38100" cap="rnd">
            <a:solidFill>
              <a:schemeClr val="tx1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A55B1D1-60CD-683D-A535-005C33190125}"/>
              </a:ext>
            </a:extLst>
          </p:cNvPr>
          <p:cNvSpPr/>
          <p:nvPr/>
        </p:nvSpPr>
        <p:spPr>
          <a:xfrm flipH="1">
            <a:off x="7503390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DB23494B-4AE8-65CD-556F-8D67BA459331}"/>
              </a:ext>
            </a:extLst>
          </p:cNvPr>
          <p:cNvSpPr/>
          <p:nvPr/>
        </p:nvSpPr>
        <p:spPr>
          <a:xfrm flipH="1">
            <a:off x="7024640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81B0B51F-3967-A812-2B72-72578142B18B}"/>
              </a:ext>
            </a:extLst>
          </p:cNvPr>
          <p:cNvSpPr/>
          <p:nvPr/>
        </p:nvSpPr>
        <p:spPr>
          <a:xfrm flipH="1">
            <a:off x="6545890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81694AA4-E2FF-3292-B200-2830E32918EA}"/>
              </a:ext>
            </a:extLst>
          </p:cNvPr>
          <p:cNvSpPr/>
          <p:nvPr/>
        </p:nvSpPr>
        <p:spPr>
          <a:xfrm flipH="1">
            <a:off x="7982139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6444B2B-9534-9610-756B-BF6B925819C0}"/>
              </a:ext>
            </a:extLst>
          </p:cNvPr>
          <p:cNvSpPr/>
          <p:nvPr/>
        </p:nvSpPr>
        <p:spPr>
          <a:xfrm flipH="1">
            <a:off x="8460888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F4660C94-2923-B584-7BBA-F753E62B73F9}"/>
              </a:ext>
            </a:extLst>
          </p:cNvPr>
          <p:cNvSpPr/>
          <p:nvPr/>
        </p:nvSpPr>
        <p:spPr>
          <a:xfrm flipH="1">
            <a:off x="7482077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47BB10D-FAB2-FC0F-3444-F00AAD3FBB5A}"/>
              </a:ext>
            </a:extLst>
          </p:cNvPr>
          <p:cNvSpPr/>
          <p:nvPr/>
        </p:nvSpPr>
        <p:spPr>
          <a:xfrm flipH="1">
            <a:off x="1850105" y="1807211"/>
            <a:ext cx="1511300" cy="3390900"/>
          </a:xfrm>
          <a:custGeom>
            <a:gdLst>
              <a:gd name="csX0" fmla="*/ 1511300 w 1511300"/>
              <a:gd name="csY0" fmla="*/ 3390900 h 3390900"/>
              <a:gd name="csX1" fmla="*/ 1511300 w 1511300"/>
              <a:gd name="csY1" fmla="*/ 825500 h 3390900"/>
              <a:gd name="csX2" fmla="*/ 304800 w 1511300"/>
              <a:gd name="csY2" fmla="*/ 0 h 3390900"/>
              <a:gd name="csX3" fmla="*/ 0 w 1511300"/>
              <a:gd name="csY3" fmla="*/ 444500 h 33909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1511300" h="3390900">
                <a:moveTo>
                  <a:pt x="1511300" y="3390900"/>
                </a:moveTo>
                <a:lnTo>
                  <a:pt x="1511300" y="825500"/>
                </a:lnTo>
                <a:lnTo>
                  <a:pt x="304800" y="0"/>
                </a:lnTo>
                <a:lnTo>
                  <a:pt x="0" y="444500"/>
                </a:lnTo>
              </a:path>
            </a:pathLst>
          </a:custGeom>
          <a:noFill/>
          <a:ln w="38100">
            <a:solidFill>
              <a:srgbClr val="FF00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7" name="4">
            <a:extLst>
              <a:ext uri="{FF2B5EF4-FFF2-40B4-BE49-F238E27FC236}">
                <a16:creationId xmlns:a16="http://schemas.microsoft.com/office/drawing/2014/main" id="{FC0EAB2A-6BFF-C391-14A8-5331158D90C5}"/>
              </a:ext>
            </a:extLst>
          </p:cNvPr>
          <p:cNvSpPr txBox="1"/>
          <p:nvPr/>
        </p:nvSpPr>
        <p:spPr>
          <a:xfrm flipH="1">
            <a:off x="3396052" y="1799268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18" name="2">
            <a:extLst>
              <a:ext uri="{FF2B5EF4-FFF2-40B4-BE49-F238E27FC236}">
                <a16:creationId xmlns:a16="http://schemas.microsoft.com/office/drawing/2014/main" id="{ECC14E22-99A6-04D3-A306-3287735EA0AF}"/>
              </a:ext>
            </a:extLst>
          </p:cNvPr>
          <p:cNvSpPr txBox="1"/>
          <p:nvPr/>
        </p:nvSpPr>
        <p:spPr>
          <a:xfrm flipH="1">
            <a:off x="1204865" y="2384298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10</a:t>
            </a:r>
          </a:p>
        </p:txBody>
      </p:sp>
      <p:sp>
        <p:nvSpPr>
          <p:cNvPr id="19" name="2">
            <a:extLst>
              <a:ext uri="{FF2B5EF4-FFF2-40B4-BE49-F238E27FC236}">
                <a16:creationId xmlns:a16="http://schemas.microsoft.com/office/drawing/2014/main" id="{EC709006-99A1-0716-771F-02EFE3A1E09A}"/>
              </a:ext>
            </a:extLst>
          </p:cNvPr>
          <p:cNvSpPr txBox="1"/>
          <p:nvPr/>
        </p:nvSpPr>
        <p:spPr>
          <a:xfrm flipH="1">
            <a:off x="2731079" y="1470209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14</a:t>
            </a:r>
          </a:p>
        </p:txBody>
      </p:sp>
      <p:sp>
        <p:nvSpPr>
          <p:cNvPr id="20" name="2">
            <a:extLst>
              <a:ext uri="{FF2B5EF4-FFF2-40B4-BE49-F238E27FC236}">
                <a16:creationId xmlns:a16="http://schemas.microsoft.com/office/drawing/2014/main" id="{C723489E-477D-EB47-5E42-DCF9E864423D}"/>
              </a:ext>
            </a:extLst>
          </p:cNvPr>
          <p:cNvSpPr txBox="1"/>
          <p:nvPr/>
        </p:nvSpPr>
        <p:spPr>
          <a:xfrm flipH="1">
            <a:off x="2928783" y="2223749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50FE555F-FA8E-87E9-D0A2-6B7797AA2DFD}"/>
              </a:ext>
            </a:extLst>
          </p:cNvPr>
          <p:cNvSpPr/>
          <p:nvPr/>
        </p:nvSpPr>
        <p:spPr>
          <a:xfrm flipH="1">
            <a:off x="1682462" y="5025389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21" name="PS1">
            <a:extLst>
              <a:ext uri="{FF2B5EF4-FFF2-40B4-BE49-F238E27FC236}">
                <a16:creationId xmlns:a16="http://schemas.microsoft.com/office/drawing/2014/main" id="{9B14EEC0-6F28-640A-6BB8-133C16F86335}"/>
              </a:ext>
            </a:extLst>
          </p:cNvPr>
          <p:cNvSpPr txBox="1"/>
          <p:nvPr/>
        </p:nvSpPr>
        <p:spPr>
          <a:xfrm flipH="1">
            <a:off x="1345612" y="530356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22" name="PS2">
            <a:extLst>
              <a:ext uri="{FF2B5EF4-FFF2-40B4-BE49-F238E27FC236}">
                <a16:creationId xmlns:a16="http://schemas.microsoft.com/office/drawing/2014/main" id="{56CA4CE7-B084-8A1C-609F-FA69FE6205D8}"/>
              </a:ext>
            </a:extLst>
          </p:cNvPr>
          <p:cNvSpPr txBox="1"/>
          <p:nvPr/>
        </p:nvSpPr>
        <p:spPr>
          <a:xfrm flipH="1">
            <a:off x="2966754" y="535664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23" name="PS3">
            <a:extLst>
              <a:ext uri="{FF2B5EF4-FFF2-40B4-BE49-F238E27FC236}">
                <a16:creationId xmlns:a16="http://schemas.microsoft.com/office/drawing/2014/main" id="{A0FAF25C-7912-27AA-3E57-20317B14B7D9}"/>
              </a:ext>
            </a:extLst>
          </p:cNvPr>
          <p:cNvSpPr txBox="1"/>
          <p:nvPr/>
        </p:nvSpPr>
        <p:spPr>
          <a:xfrm flipH="1">
            <a:off x="4587896" y="5050194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PS3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4EC0785D-EE76-0751-8B31-A8E0E6F83F3E}"/>
              </a:ext>
            </a:extLst>
          </p:cNvPr>
          <p:cNvSpPr/>
          <p:nvPr/>
        </p:nvSpPr>
        <p:spPr>
          <a:xfrm flipH="1">
            <a:off x="4924747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24" name="BS1">
            <a:extLst>
              <a:ext uri="{FF2B5EF4-FFF2-40B4-BE49-F238E27FC236}">
                <a16:creationId xmlns:a16="http://schemas.microsoft.com/office/drawing/2014/main" id="{99BE79CF-5264-A8E1-627D-B3F2AACF1C47}"/>
              </a:ext>
            </a:extLst>
          </p:cNvPr>
          <p:cNvSpPr txBox="1"/>
          <p:nvPr/>
        </p:nvSpPr>
        <p:spPr>
          <a:xfrm flipH="1">
            <a:off x="9807322" y="5050194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25" name="RB FLAT">
            <a:extLst>
              <a:ext uri="{FF2B5EF4-FFF2-40B4-BE49-F238E27FC236}">
                <a16:creationId xmlns:a16="http://schemas.microsoft.com/office/drawing/2014/main" id="{5DF85671-F5B7-B7B3-8049-4EE206CA61F3}"/>
              </a:ext>
            </a:extLst>
          </p:cNvPr>
          <p:cNvSpPr/>
          <p:nvPr/>
        </p:nvSpPr>
        <p:spPr>
          <a:xfrm flipH="1">
            <a:off x="500380" y="3962400"/>
            <a:ext cx="2999681" cy="1202075"/>
          </a:xfrm>
          <a:custGeom>
            <a:gdLst>
              <a:gd name="connsiteX0" fmla="*/ 0 w 5637125"/>
              <a:gd name="connsiteY0" fmla="*/ 1758461 h 1758461"/>
              <a:gd name="connsiteX1" fmla="*/ 5637125 w 5637125"/>
              <a:gd name="connsiteY1" fmla="*/ 0 h 17584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37125" h="1758461">
                <a:moveTo>
                  <a:pt x="0" y="1758461"/>
                </a:moveTo>
                <a:cubicBezTo>
                  <a:pt x="984738" y="599551"/>
                  <a:pt x="3868615" y="33495"/>
                  <a:pt x="5637125" y="0"/>
                </a:cubicBezTo>
              </a:path>
            </a:pathLst>
          </a:custGeom>
          <a:noFill/>
          <a:ln w="38100" cap="rnd">
            <a:solidFill>
              <a:srgbClr val="FF660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F5C9B43E-3575-4A2C-5DD2-A272CE9D26E4}"/>
              </a:ext>
            </a:extLst>
          </p:cNvPr>
          <p:cNvSpPr/>
          <p:nvPr/>
        </p:nvSpPr>
        <p:spPr>
          <a:xfrm flipH="1">
            <a:off x="3303604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26" name="2">
            <a:extLst>
              <a:ext uri="{FF2B5EF4-FFF2-40B4-BE49-F238E27FC236}">
                <a16:creationId xmlns:a16="http://schemas.microsoft.com/office/drawing/2014/main" id="{E846E71D-5F17-93CF-C920-3FB1E90601C8}"/>
              </a:ext>
            </a:extLst>
          </p:cNvPr>
          <p:cNvSpPr txBox="1"/>
          <p:nvPr/>
        </p:nvSpPr>
        <p:spPr>
          <a:xfrm flipH="1">
            <a:off x="519697" y="4110249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3-4</a:t>
            </a: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290C6085-2687-3491-4F00-C53BC67BBD71}"/>
              </a:ext>
            </a:extLst>
          </p:cNvPr>
          <p:cNvSpPr/>
          <p:nvPr/>
        </p:nvSpPr>
        <p:spPr>
          <a:xfrm>
            <a:off x="10299831" y="824824"/>
            <a:ext cx="742533" cy="4108870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rgbClr val="00B0F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8" name="1">
            <a:extLst>
              <a:ext uri="{FF2B5EF4-FFF2-40B4-BE49-F238E27FC236}">
                <a16:creationId xmlns:a16="http://schemas.microsoft.com/office/drawing/2014/main" id="{F152FED6-7CA4-765A-C52F-B617F2EECC91}"/>
              </a:ext>
            </a:extLst>
          </p:cNvPr>
          <p:cNvSpPr txBox="1"/>
          <p:nvPr/>
        </p:nvSpPr>
        <p:spPr>
          <a:xfrm>
            <a:off x="10833233" y="459064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8C4F59CD-A534-5F87-23B8-C1C5C3613C75}"/>
              </a:ext>
            </a:extLst>
          </p:cNvPr>
          <p:cNvSpPr/>
          <p:nvPr/>
        </p:nvSpPr>
        <p:spPr>
          <a:xfrm flipH="1">
            <a:off x="10155902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29" name="2">
            <a:extLst>
              <a:ext uri="{FF2B5EF4-FFF2-40B4-BE49-F238E27FC236}">
                <a16:creationId xmlns:a16="http://schemas.microsoft.com/office/drawing/2014/main" id="{6F8F5FF8-965C-E7E5-5CDA-952ABCA9A422}"/>
              </a:ext>
            </a:extLst>
          </p:cNvPr>
          <p:cNvSpPr txBox="1"/>
          <p:nvPr/>
        </p:nvSpPr>
        <p:spPr>
          <a:xfrm flipH="1">
            <a:off x="9301501" y="1024439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30" name="RB SWING">
            <a:extLst>
              <a:ext uri="{FF2B5EF4-FFF2-40B4-BE49-F238E27FC236}">
                <a16:creationId xmlns:a16="http://schemas.microsoft.com/office/drawing/2014/main" id="{5F2201EB-E452-906D-D2D7-99AD96C6E2DE}"/>
              </a:ext>
            </a:extLst>
          </p:cNvPr>
          <p:cNvSpPr/>
          <p:nvPr/>
        </p:nvSpPr>
        <p:spPr>
          <a:xfrm>
            <a:off x="8327188" y="5738916"/>
            <a:ext cx="3097621" cy="250446"/>
          </a:xfrm>
          <a:custGeom>
            <a:gdLst>
              <a:gd name="connsiteX0" fmla="*/ 0 w 3406132"/>
              <a:gd name="connsiteY0" fmla="*/ 82873 h 252733"/>
              <a:gd name="connsiteX1" fmla="*/ 3406132 w 3406132"/>
              <a:gd name="connsiteY1" fmla="*/ 0 h 252733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06132" h="252733">
                <a:moveTo>
                  <a:pt x="0" y="82873"/>
                </a:moveTo>
                <a:cubicBezTo>
                  <a:pt x="561516" y="353367"/>
                  <a:pt x="2771066" y="282373"/>
                  <a:pt x="3406132" y="0"/>
                </a:cubicBezTo>
              </a:path>
            </a:pathLst>
          </a:custGeom>
          <a:noFill/>
          <a:ln w="38100" cap="rnd">
            <a:solidFill>
              <a:srgbClr val="00B05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5C7E0A2-0B3E-2859-ACEF-E36259A07968}"/>
              </a:ext>
            </a:extLst>
          </p:cNvPr>
          <p:cNvSpPr/>
          <p:nvPr/>
        </p:nvSpPr>
        <p:spPr>
          <a:xfrm flipH="1">
            <a:off x="8154382" y="566932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31" name="3">
            <a:extLst>
              <a:ext uri="{FF2B5EF4-FFF2-40B4-BE49-F238E27FC236}">
                <a16:creationId xmlns:a16="http://schemas.microsoft.com/office/drawing/2014/main" id="{6A8C9A7E-C399-16D9-40B7-4E463BD877AA}"/>
              </a:ext>
            </a:extLst>
          </p:cNvPr>
          <p:cNvSpPr txBox="1"/>
          <p:nvPr/>
        </p:nvSpPr>
        <p:spPr>
          <a:xfrm flipH="1">
            <a:off x="11240341" y="5322356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33" name="2">
            <a:extLst>
              <a:ext uri="{FF2B5EF4-FFF2-40B4-BE49-F238E27FC236}">
                <a16:creationId xmlns:a16="http://schemas.microsoft.com/office/drawing/2014/main" id="{CE7F1153-1F9B-F26C-C0C3-20BB5EB20217}"/>
              </a:ext>
            </a:extLst>
          </p:cNvPr>
          <p:cNvSpPr txBox="1"/>
          <p:nvPr/>
        </p:nvSpPr>
        <p:spPr>
          <a:xfrm>
            <a:off x="8730511" y="1310189"/>
            <a:ext cx="437509" cy="31881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15</a:t>
            </a:r>
          </a:p>
        </p:txBody>
      </p:sp>
      <p:sp>
        <p:nvSpPr>
          <p:cNvPr id="34" name="4">
            <a:extLst>
              <a:ext uri="{FF2B5EF4-FFF2-40B4-BE49-F238E27FC236}">
                <a16:creationId xmlns:a16="http://schemas.microsoft.com/office/drawing/2014/main" id="{449E7DAC-ACDD-7206-5345-A0475206147F}"/>
              </a:ext>
            </a:extLst>
          </p:cNvPr>
          <p:cNvSpPr txBox="1"/>
          <p:nvPr/>
        </p:nvSpPr>
        <p:spPr>
          <a:xfrm flipH="1">
            <a:off x="317500" y="3445944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5765D29-1787-82AF-647D-6A9B276495EF}"/>
              </a:ext>
            </a:extLst>
          </p:cNvPr>
          <p:cNvSpPr txBox="1"/>
          <p:nvPr/>
        </p:nvSpPr>
        <p:spPr>
          <a:xfrm flipH="1">
            <a:off x="7892762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b="1">
                <a:latin typeface="Arial" pitchFamily="34" charset="0"/>
                <a:cs typeface="Arial" pitchFamily="34" charset="0"/>
              </a:rPr>
              <a:t>TRIPS LT 95 Y-CROSS</a:t>
            </a:r>
          </a:p>
        </p:txBody>
      </p:sp>
    </p:spTree>
    <p:extLst>
      <p:ext uri="{BB962C8B-B14F-4D97-AF65-F5344CB8AC3E}">
        <p14:creationId val="2994835793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21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2026-01-25T11:23:11.242</cp:lastPrinted>
  <dcterms:created xsi:type="dcterms:W3CDTF">2026-01-25T16:23:11Z</dcterms:created>
  <dcterms:modified xsi:type="dcterms:W3CDTF">2026-01-25T16:23:11Z</dcterms:modified>
</cp:coreProperties>
</file>