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F139A5BC-EB2D-74B7-5734-F3C83E753138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D44CDA-AE2B-7428-6BCB-AADFFDAEE8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38A73-6074-ACB2-C6FC-BDFBF1313F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617 FADE OUT (RT)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C09F1-902F-0497-63EB-40C579966F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312223164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DC2EA5F-47B1-4AFD-9439-21B197D25CC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3197B7B-7456-4613-91D8-59EB0FD1EED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337A947-3BE1-4F9F-A447-25B84A31486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C8A87D2-58B9-43D2-9DA0-87FF4FDA81C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85C1288-BC57-46BF-88DA-56541622457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1B97249-0072-4E8E-B231-866DF7F7E61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80B106A9-4FF5-4B39-A5B2-CDC3105E348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76903064-FBE1-4164-A105-EA001F3BB83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87E6823B-AFAA-4C48-8A00-066B2664312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EA9E1509-71FC-4928-8F67-7FAFE2FBCC4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A20DDBB-4692-4FA6-811A-81FD5A3B11E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646537-7268-364B-A8AF-CE990FC802C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5" name="RB SWING">
            <a:extLst>
              <a:ext uri="{FF2B5EF4-FFF2-40B4-BE49-F238E27FC236}">
                <a16:creationId xmlns:a16="http://schemas.microsoft.com/office/drawing/2014/main" id="{82A521DE-A5BC-D01A-0375-66F375EA5C4D}"/>
              </a:ext>
            </a:extLst>
          </p:cNvPr>
          <p:cNvSpPr/>
          <p:nvPr/>
        </p:nvSpPr>
        <p:spPr>
          <a:xfrm flipH="1">
            <a:off x="2316811" y="5746468"/>
            <a:ext cx="3074366" cy="242893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OUT - 5 YDS">
            <a:extLst>
              <a:ext uri="{FF2B5EF4-FFF2-40B4-BE49-F238E27FC236}">
                <a16:creationId xmlns:a16="http://schemas.microsoft.com/office/drawing/2014/main" id="{357E4587-329E-1CF3-B30F-7035D1641E9D}"/>
              </a:ext>
            </a:extLst>
          </p:cNvPr>
          <p:cNvSpPr/>
          <p:nvPr/>
        </p:nvSpPr>
        <p:spPr>
          <a:xfrm>
            <a:off x="8702924" y="3674429"/>
            <a:ext cx="1347928" cy="1510980"/>
          </a:xfrm>
          <a:custGeom>
            <a:gdLst>
              <a:gd name="connsiteX0" fmla="*/ 0 w 990600"/>
              <a:gd name="connsiteY0" fmla="*/ 1028700 h 1028700"/>
              <a:gd name="connsiteX1" fmla="*/ 0 w 990600"/>
              <a:gd name="connsiteY1" fmla="*/ 0 h 1028700"/>
              <a:gd name="connsiteX2" fmla="*/ 990600 w 990600"/>
              <a:gd name="connsiteY2" fmla="*/ 0 h 1028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0600" h="1028700">
                <a:moveTo>
                  <a:pt x="0" y="1028700"/>
                </a:moveTo>
                <a:lnTo>
                  <a:pt x="0" y="0"/>
                </a:lnTo>
                <a:lnTo>
                  <a:pt x="99060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0" name="FADE / GO">
            <a:extLst>
              <a:ext uri="{FF2B5EF4-FFF2-40B4-BE49-F238E27FC236}">
                <a16:creationId xmlns:a16="http://schemas.microsoft.com/office/drawing/2014/main" id="{4474E3E8-9478-A34E-DE68-82A4F8B329A9}"/>
              </a:ext>
            </a:extLst>
          </p:cNvPr>
          <p:cNvSpPr/>
          <p:nvPr/>
        </p:nvSpPr>
        <p:spPr>
          <a:xfrm flipH="1">
            <a:off x="10346721" y="903651"/>
            <a:ext cx="704248" cy="3990334"/>
          </a:xfrm>
          <a:custGeom>
            <a:gdLst>
              <a:gd name="connsiteX0" fmla="*/ 856884 w 856884"/>
              <a:gd name="connsiteY0" fmla="*/ 11850 h 11850"/>
              <a:gd name="connsiteX1" fmla="*/ 6884 w 856884"/>
              <a:gd name="connsiteY1" fmla="*/ 0 h 118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6884" h="11850">
                <a:moveTo>
                  <a:pt x="856884" y="11850"/>
                </a:moveTo>
                <a:cubicBezTo>
                  <a:pt x="6028" y="9307"/>
                  <a:pt x="-22594" y="3411"/>
                  <a:pt x="6884" y="0"/>
                </a:cubicBezTo>
              </a:path>
            </a:pathLst>
          </a:custGeom>
          <a:noFill/>
          <a:ln w="38100" cap="rnd">
            <a:solidFill>
              <a:srgbClr val="00B0F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u="sng"/>
          </a:p>
        </p:txBody>
      </p:sp>
      <p:sp>
        <p:nvSpPr>
          <p:cNvPr id="19" name="SLANT">
            <a:extLst>
              <a:ext uri="{FF2B5EF4-FFF2-40B4-BE49-F238E27FC236}">
                <a16:creationId xmlns:a16="http://schemas.microsoft.com/office/drawing/2014/main" id="{01E8DA16-1D21-8BA6-0017-27F4626EAC3C}"/>
              </a:ext>
            </a:extLst>
          </p:cNvPr>
          <p:cNvSpPr/>
          <p:nvPr/>
        </p:nvSpPr>
        <p:spPr>
          <a:xfrm>
            <a:off x="1873280" y="3732388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rgbClr val="FF00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8" name="SLANT">
            <a:extLst>
              <a:ext uri="{FF2B5EF4-FFF2-40B4-BE49-F238E27FC236}">
                <a16:creationId xmlns:a16="http://schemas.microsoft.com/office/drawing/2014/main" id="{36ACED8E-7333-B207-D6BC-880B5641679C}"/>
              </a:ext>
            </a:extLst>
          </p:cNvPr>
          <p:cNvSpPr/>
          <p:nvPr/>
        </p:nvSpPr>
        <p:spPr>
          <a:xfrm>
            <a:off x="3508704" y="3440964"/>
            <a:ext cx="1021080" cy="1453021"/>
          </a:xfrm>
          <a:custGeom>
            <a:gdLst>
              <a:gd name="connsiteX0" fmla="*/ 0 w 1021080"/>
              <a:gd name="connsiteY0" fmla="*/ 2060100 h 2060100"/>
              <a:gd name="connsiteX1" fmla="*/ 0 w 1021080"/>
              <a:gd name="connsiteY1" fmla="*/ 656239 h 2060100"/>
              <a:gd name="connsiteX2" fmla="*/ 1021080 w 1021080"/>
              <a:gd name="connsiteY2" fmla="*/ 0 h 2060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080" h="2060100">
                <a:moveTo>
                  <a:pt x="0" y="2060100"/>
                </a:moveTo>
                <a:lnTo>
                  <a:pt x="0" y="656239"/>
                </a:lnTo>
                <a:lnTo>
                  <a:pt x="102108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40CDDA-7F56-C8D6-AC27-79FC935FD141}"/>
              </a:ext>
            </a:extLst>
          </p:cNvPr>
          <p:cNvSpPr/>
          <p:nvPr/>
        </p:nvSpPr>
        <p:spPr>
          <a:xfrm flipH="1">
            <a:off x="5918749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8EE5156-4990-5991-6C32-F37848FDA586}"/>
              </a:ext>
            </a:extLst>
          </p:cNvPr>
          <p:cNvSpPr/>
          <p:nvPr/>
        </p:nvSpPr>
        <p:spPr>
          <a:xfrm flipH="1">
            <a:off x="543999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ED8096A-1890-16A5-0D19-DF64288FD766}"/>
              </a:ext>
            </a:extLst>
          </p:cNvPr>
          <p:cNvSpPr/>
          <p:nvPr/>
        </p:nvSpPr>
        <p:spPr>
          <a:xfrm flipH="1">
            <a:off x="496124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9827B1F-868C-B2A4-D014-EEE419B928BB}"/>
              </a:ext>
            </a:extLst>
          </p:cNvPr>
          <p:cNvSpPr/>
          <p:nvPr/>
        </p:nvSpPr>
        <p:spPr>
          <a:xfrm flipH="1">
            <a:off x="3325825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0F9A391-8E52-ACAD-C107-0F139F69E3BA}"/>
              </a:ext>
            </a:extLst>
          </p:cNvPr>
          <p:cNvSpPr/>
          <p:nvPr/>
        </p:nvSpPr>
        <p:spPr>
          <a:xfrm flipH="1">
            <a:off x="639749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5E66552-24E0-CB57-6BFD-EC20DC1BAD03}"/>
              </a:ext>
            </a:extLst>
          </p:cNvPr>
          <p:cNvSpPr/>
          <p:nvPr/>
        </p:nvSpPr>
        <p:spPr>
          <a:xfrm flipH="1">
            <a:off x="687624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F351712-E290-E7F2-5933-995282205164}"/>
              </a:ext>
            </a:extLst>
          </p:cNvPr>
          <p:cNvSpPr/>
          <p:nvPr/>
        </p:nvSpPr>
        <p:spPr>
          <a:xfrm flipH="1">
            <a:off x="8520044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9189FC8-3914-1509-74EF-2E7DE5DF5AD7}"/>
              </a:ext>
            </a:extLst>
          </p:cNvPr>
          <p:cNvSpPr/>
          <p:nvPr/>
        </p:nvSpPr>
        <p:spPr>
          <a:xfrm flipH="1">
            <a:off x="5897436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F1C852B-A168-D789-0FC8-205B5D6E461B}"/>
              </a:ext>
            </a:extLst>
          </p:cNvPr>
          <p:cNvSpPr/>
          <p:nvPr/>
        </p:nvSpPr>
        <p:spPr>
          <a:xfrm flipH="1">
            <a:off x="5208297" y="566932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843D150-227B-23F6-02EE-E4DEA2E956A6}"/>
              </a:ext>
            </a:extLst>
          </p:cNvPr>
          <p:cNvSpPr/>
          <p:nvPr/>
        </p:nvSpPr>
        <p:spPr>
          <a:xfrm flipH="1">
            <a:off x="10163841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4D798F9-A02E-20CB-42DD-920691937FF6}"/>
              </a:ext>
            </a:extLst>
          </p:cNvPr>
          <p:cNvSpPr/>
          <p:nvPr/>
        </p:nvSpPr>
        <p:spPr>
          <a:xfrm flipH="1">
            <a:off x="1690401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FA37E3AA-5127-F895-4BB2-EFFC5AC4F0E7}"/>
              </a:ext>
            </a:extLst>
          </p:cNvPr>
          <p:cNvSpPr txBox="1"/>
          <p:nvPr/>
        </p:nvSpPr>
        <p:spPr>
          <a:xfrm flipH="1">
            <a:off x="1353551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5685DD61-216D-B097-818D-643188413F89}"/>
              </a:ext>
            </a:extLst>
          </p:cNvPr>
          <p:cNvSpPr txBox="1"/>
          <p:nvPr/>
        </p:nvSpPr>
        <p:spPr>
          <a:xfrm flipH="1">
            <a:off x="2988975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C719148C-4731-1317-F846-B9AE486BEC00}"/>
              </a:ext>
            </a:extLst>
          </p:cNvPr>
          <p:cNvSpPr txBox="1"/>
          <p:nvPr/>
        </p:nvSpPr>
        <p:spPr>
          <a:xfrm flipH="1">
            <a:off x="9827786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A16A7437-3766-6EA3-29C9-65A20277324D}"/>
              </a:ext>
            </a:extLst>
          </p:cNvPr>
          <p:cNvSpPr txBox="1"/>
          <p:nvPr/>
        </p:nvSpPr>
        <p:spPr>
          <a:xfrm flipH="1">
            <a:off x="8192362" y="5303561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5252B0-9D77-987F-4FBE-04B54CB932D5}"/>
              </a:ext>
            </a:extLst>
          </p:cNvPr>
          <p:cNvSpPr txBox="1"/>
          <p:nvPr/>
        </p:nvSpPr>
        <p:spPr>
          <a:xfrm flipH="1">
            <a:off x="7900701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LT 617 FADE OUT (RT)</a:t>
            </a:r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AC378D7D-DAF5-0C4A-B103-DD7AF30ABC9E}"/>
              </a:ext>
            </a:extLst>
          </p:cNvPr>
          <p:cNvSpPr txBox="1"/>
          <p:nvPr/>
        </p:nvSpPr>
        <p:spPr>
          <a:xfrm flipH="1">
            <a:off x="10867246" y="53789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01FE1D89-8E2D-9023-CD66-32BB2FF24BCE}"/>
              </a:ext>
            </a:extLst>
          </p:cNvPr>
          <p:cNvSpPr txBox="1"/>
          <p:nvPr/>
        </p:nvSpPr>
        <p:spPr>
          <a:xfrm flipH="1">
            <a:off x="9966132" y="3257193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3">
            <a:extLst>
              <a:ext uri="{FF2B5EF4-FFF2-40B4-BE49-F238E27FC236}">
                <a16:creationId xmlns:a16="http://schemas.microsoft.com/office/drawing/2014/main" id="{FE8622A1-D271-F899-EB8F-1C65F2D36DD5}"/>
              </a:ext>
            </a:extLst>
          </p:cNvPr>
          <p:cNvSpPr txBox="1"/>
          <p:nvPr/>
        </p:nvSpPr>
        <p:spPr>
          <a:xfrm flipH="1">
            <a:off x="4529784" y="303663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0" name="4">
            <a:extLst>
              <a:ext uri="{FF2B5EF4-FFF2-40B4-BE49-F238E27FC236}">
                <a16:creationId xmlns:a16="http://schemas.microsoft.com/office/drawing/2014/main" id="{B565E77D-2872-A350-38EC-0B68855183A4}"/>
              </a:ext>
            </a:extLst>
          </p:cNvPr>
          <p:cNvSpPr txBox="1"/>
          <p:nvPr/>
        </p:nvSpPr>
        <p:spPr>
          <a:xfrm flipH="1">
            <a:off x="2201710" y="530356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1" name="4">
            <a:extLst>
              <a:ext uri="{FF2B5EF4-FFF2-40B4-BE49-F238E27FC236}">
                <a16:creationId xmlns:a16="http://schemas.microsoft.com/office/drawing/2014/main" id="{9483137A-8F12-FD76-E7D4-361A4D5B92DB}"/>
              </a:ext>
            </a:extLst>
          </p:cNvPr>
          <p:cNvSpPr txBox="1"/>
          <p:nvPr/>
        </p:nvSpPr>
        <p:spPr>
          <a:xfrm flipH="1">
            <a:off x="8284568" y="340239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2" name="4">
            <a:extLst>
              <a:ext uri="{FF2B5EF4-FFF2-40B4-BE49-F238E27FC236}">
                <a16:creationId xmlns:a16="http://schemas.microsoft.com/office/drawing/2014/main" id="{52F20711-68BF-4597-7D15-46999F54E8AE}"/>
              </a:ext>
            </a:extLst>
          </p:cNvPr>
          <p:cNvSpPr txBox="1"/>
          <p:nvPr/>
        </p:nvSpPr>
        <p:spPr>
          <a:xfrm flipH="1">
            <a:off x="3315326" y="3931705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  <p:sp>
        <p:nvSpPr>
          <p:cNvPr id="33" name="4">
            <a:extLst>
              <a:ext uri="{FF2B5EF4-FFF2-40B4-BE49-F238E27FC236}">
                <a16:creationId xmlns:a16="http://schemas.microsoft.com/office/drawing/2014/main" id="{8588942F-0D8A-87BC-1CC6-B8C86D44ACE1}"/>
              </a:ext>
            </a:extLst>
          </p:cNvPr>
          <p:cNvSpPr txBox="1"/>
          <p:nvPr/>
        </p:nvSpPr>
        <p:spPr>
          <a:xfrm flipH="1">
            <a:off x="1652301" y="4233388"/>
            <a:ext cx="139733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STEPS</a:t>
            </a:r>
          </a:p>
        </p:txBody>
      </p:sp>
    </p:spTree>
    <p:extLst>
      <p:ext uri="{BB962C8B-B14F-4D97-AF65-F5344CB8AC3E}">
        <p14:creationId val="394828113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20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2026-01-25T11:23:19.439</cp:lastPrinted>
  <dcterms:created xsi:type="dcterms:W3CDTF">2026-01-25T16:23:19Z</dcterms:created>
  <dcterms:modified xsi:type="dcterms:W3CDTF">2026-01-25T16:23:19Z</dcterms:modified>
</cp:coreProperties>
</file>