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23E376CF-DBDD-BC20-0299-DA71F8BB0874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A84F88-932A-A1A4-55E3-EA551DA9B8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F87B85-5ED4-0BDE-51B0-A015A34C4E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90 Y SHALLOW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A99003-0E9C-9FB4-3979-EFD645290E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89401781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6D72191-6498-4808-85F6-EF10CA1C16C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4809B21-0677-43DE-8FB1-F216AA75A45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637CA93-D853-40CC-BD24-24DE4A46293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F9F8A57-4F0D-4283-B89E-89AFFE2182B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860E89-498E-4768-9554-D302972E803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4D02A84-83E6-4299-8AFB-4E89BB23F39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7674F444-8818-4BCC-96D8-2E7B8ABDB8D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2C0FA56F-8E37-4BC1-AAC8-B035DA3B35D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0CA2DBF1-F6B6-4614-91F0-6CB27030733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B29F474-E536-4152-8E24-E8066A51EA7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D212758-9986-444E-A16D-F341EA20FC7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7F1ABA-1B5C-C37A-6A54-13EF2F9D27D0}"/>
            </a:ext>
          </a:extLst>
        </p:cNvPr>
        <p:cNvGrpSpPr/>
        <p:nvPr/>
      </p:nvGrpSpPr>
      <p:grpSpPr>
        <a:xfrm>
          <a:off x="0" y="0"/>
          <a: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6F1EE4E8-F01E-9749-700E-44E7BEE8C0C4}"/>
              </a:ext>
            </a:extLst>
          </p:cNvPr>
          <p:cNvGrpSpPr/>
          <p:nvPr/>
        </p:nvGrpSpPr>
        <p:grpSpPr>
          <a:xfrm flipH="1">
            <a:off x="5413894" y="5480928"/>
            <a:ext cx="580461" cy="930419"/>
            <a:chOff x="6085476" y="2513126"/>
            <a:chExt cx="580461" cy="930419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4D441EC-6DEC-443F-85CB-7CB0415533C1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A50FA91-8D05-5AE4-A63A-04AF6E0ACE5B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5D0C61F-B387-58F7-B148-46553382BABD}"/>
              </a:ext>
            </a:extLst>
          </p:cNvPr>
          <p:cNvSpPr/>
          <p:nvPr/>
        </p:nvSpPr>
        <p:spPr>
          <a:xfrm flipH="1">
            <a:off x="5892644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41838A3-1655-B3A4-3F55-7C678EF0E09D}"/>
              </a:ext>
            </a:extLst>
          </p:cNvPr>
          <p:cNvSpPr/>
          <p:nvPr/>
        </p:nvSpPr>
        <p:spPr>
          <a:xfrm flipH="1">
            <a:off x="54138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01BFF6C-D3DA-AFB9-C0C7-B98A0B26786C}"/>
              </a:ext>
            </a:extLst>
          </p:cNvPr>
          <p:cNvSpPr/>
          <p:nvPr/>
        </p:nvSpPr>
        <p:spPr>
          <a:xfrm flipH="1">
            <a:off x="493514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E22A7A1-4698-DC0C-4041-1B4548D43ED8}"/>
              </a:ext>
            </a:extLst>
          </p:cNvPr>
          <p:cNvSpPr/>
          <p:nvPr/>
        </p:nvSpPr>
        <p:spPr>
          <a:xfrm flipH="1">
            <a:off x="637139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F21AF55-D847-8456-5407-D0DF3C3CC9B9}"/>
              </a:ext>
            </a:extLst>
          </p:cNvPr>
          <p:cNvSpPr/>
          <p:nvPr/>
        </p:nvSpPr>
        <p:spPr>
          <a:xfrm flipH="1">
            <a:off x="68501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B19FB3A-C7F4-51E8-80AA-7D8BB2F0001C}"/>
              </a:ext>
            </a:extLst>
          </p:cNvPr>
          <p:cNvSpPr/>
          <p:nvPr/>
        </p:nvSpPr>
        <p:spPr>
          <a:xfrm flipH="1">
            <a:off x="5871331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8D0FAEE-FCCB-ED2D-5149-FCCAF34DB87D}"/>
              </a:ext>
            </a:extLst>
          </p:cNvPr>
          <p:cNvSpPr/>
          <p:nvPr/>
        </p:nvSpPr>
        <p:spPr>
          <a:xfrm flipH="1">
            <a:off x="5871331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55057CB-EAC8-DC8D-40C3-29A1509CE24A}"/>
              </a:ext>
            </a:extLst>
          </p:cNvPr>
          <p:cNvSpPr/>
          <p:nvPr/>
        </p:nvSpPr>
        <p:spPr>
          <a:xfrm flipH="1">
            <a:off x="6249732" y="2178051"/>
            <a:ext cx="2438400" cy="301878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7FA751-0245-6678-B774-95FF40BB81C2}"/>
              </a:ext>
            </a:extLst>
          </p:cNvPr>
          <p:cNvSpPr/>
          <p:nvPr/>
        </p:nvSpPr>
        <p:spPr>
          <a:xfrm flipH="1">
            <a:off x="7658696" y="508000"/>
            <a:ext cx="2667000" cy="4381500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7C19505-6DCF-8914-3A0A-F467F9DB394B}"/>
              </a:ext>
            </a:extLst>
          </p:cNvPr>
          <p:cNvSpPr/>
          <p:nvPr/>
        </p:nvSpPr>
        <p:spPr>
          <a:xfrm flipH="1">
            <a:off x="1124963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DD94E0F-53D4-D858-BABB-FCC94660CC2C}"/>
              </a:ext>
            </a:extLst>
          </p:cNvPr>
          <p:cNvSpPr/>
          <p:nvPr/>
        </p:nvSpPr>
        <p:spPr>
          <a:xfrm flipH="1">
            <a:off x="3556596" y="3784600"/>
            <a:ext cx="4165600" cy="1117600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RB FLAT">
            <a:extLst>
              <a:ext uri="{FF2B5EF4-FFF2-40B4-BE49-F238E27FC236}">
                <a16:creationId xmlns:a16="http://schemas.microsoft.com/office/drawing/2014/main" id="{ABD36769-A835-B9FC-D6C5-4801F0D2B88E}"/>
              </a:ext>
            </a:extLst>
          </p:cNvPr>
          <p:cNvSpPr/>
          <p:nvPr/>
        </p:nvSpPr>
        <p:spPr>
          <a:xfrm flipH="1">
            <a:off x="1867496" y="4165601"/>
            <a:ext cx="3688299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EC6D9DEC-D3B3-00B6-7FA9-0BCDF512E4B7}"/>
              </a:ext>
            </a:extLst>
          </p:cNvPr>
          <p:cNvSpPr txBox="1"/>
          <p:nvPr/>
        </p:nvSpPr>
        <p:spPr>
          <a:xfrm flipH="1">
            <a:off x="7643456" y="332168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1B11453D-FA50-AB62-9A72-6FD5BCAA874B}"/>
              </a:ext>
            </a:extLst>
          </p:cNvPr>
          <p:cNvSpPr txBox="1"/>
          <p:nvPr/>
        </p:nvSpPr>
        <p:spPr>
          <a:xfrm flipH="1">
            <a:off x="6084454" y="170557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3">
            <a:extLst>
              <a:ext uri="{FF2B5EF4-FFF2-40B4-BE49-F238E27FC236}">
                <a16:creationId xmlns:a16="http://schemas.microsoft.com/office/drawing/2014/main" id="{286FF15F-BB57-E9E1-A4AD-66F9E7597B35}"/>
              </a:ext>
            </a:extLst>
          </p:cNvPr>
          <p:cNvSpPr txBox="1"/>
          <p:nvPr/>
        </p:nvSpPr>
        <p:spPr>
          <a:xfrm flipH="1">
            <a:off x="7333576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4EE69134-3458-9250-0023-73E931ACB78B}"/>
              </a:ext>
            </a:extLst>
          </p:cNvPr>
          <p:cNvSpPr txBox="1"/>
          <p:nvPr/>
        </p:nvSpPr>
        <p:spPr>
          <a:xfrm flipH="1">
            <a:off x="1715096" y="366434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9F18B7F-D081-CDE8-E463-BD5CE07A14CC}"/>
              </a:ext>
            </a:extLst>
          </p:cNvPr>
          <p:cNvSpPr/>
          <p:nvPr/>
        </p:nvSpPr>
        <p:spPr>
          <a:xfrm flipH="1">
            <a:off x="8493939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8B9A8FE-E331-2CA4-F077-C1312DE0F6D5}"/>
              </a:ext>
            </a:extLst>
          </p:cNvPr>
          <p:cNvSpPr/>
          <p:nvPr/>
        </p:nvSpPr>
        <p:spPr>
          <a:xfrm flipH="1">
            <a:off x="10137736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5C280D1-FB81-32D6-E240-BAA279E3AD02}"/>
              </a:ext>
            </a:extLst>
          </p:cNvPr>
          <p:cNvSpPr/>
          <p:nvPr/>
        </p:nvSpPr>
        <p:spPr>
          <a:xfrm flipH="1">
            <a:off x="3299720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E81CA39-46D3-C23B-C510-446F1F6DD833}"/>
              </a:ext>
            </a:extLst>
          </p:cNvPr>
          <p:cNvSpPr/>
          <p:nvPr/>
        </p:nvSpPr>
        <p:spPr>
          <a:xfrm flipH="1">
            <a:off x="1664296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31" name="PS1">
            <a:extLst>
              <a:ext uri="{FF2B5EF4-FFF2-40B4-BE49-F238E27FC236}">
                <a16:creationId xmlns:a16="http://schemas.microsoft.com/office/drawing/2014/main" id="{DDEA5348-7D9E-C993-D4BF-FD040B9E4219}"/>
              </a:ext>
            </a:extLst>
          </p:cNvPr>
          <p:cNvSpPr txBox="1"/>
          <p:nvPr/>
        </p:nvSpPr>
        <p:spPr>
          <a:xfrm flipH="1">
            <a:off x="1327446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2" name="PS2">
            <a:extLst>
              <a:ext uri="{FF2B5EF4-FFF2-40B4-BE49-F238E27FC236}">
                <a16:creationId xmlns:a16="http://schemas.microsoft.com/office/drawing/2014/main" id="{47836B98-953E-24E9-9EBB-5B58E6125951}"/>
              </a:ext>
            </a:extLst>
          </p:cNvPr>
          <p:cNvSpPr txBox="1"/>
          <p:nvPr/>
        </p:nvSpPr>
        <p:spPr>
          <a:xfrm flipH="1">
            <a:off x="3036866" y="500868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3" name="BS1">
            <a:extLst>
              <a:ext uri="{FF2B5EF4-FFF2-40B4-BE49-F238E27FC236}">
                <a16:creationId xmlns:a16="http://schemas.microsoft.com/office/drawing/2014/main" id="{85C6F0B0-D2EF-0F28-C9E7-0BFA7A45459B}"/>
              </a:ext>
            </a:extLst>
          </p:cNvPr>
          <p:cNvSpPr txBox="1"/>
          <p:nvPr/>
        </p:nvSpPr>
        <p:spPr>
          <a:xfrm flipH="1">
            <a:off x="9805966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4" name="BS2">
            <a:extLst>
              <a:ext uri="{FF2B5EF4-FFF2-40B4-BE49-F238E27FC236}">
                <a16:creationId xmlns:a16="http://schemas.microsoft.com/office/drawing/2014/main" id="{1C346D10-F83C-1BF0-E098-225560727118}"/>
              </a:ext>
            </a:extLst>
          </p:cNvPr>
          <p:cNvSpPr txBox="1"/>
          <p:nvPr/>
        </p:nvSpPr>
        <p:spPr>
          <a:xfrm flipH="1">
            <a:off x="8226939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F18EB188-E8F4-793E-5CB7-D6E694540403}"/>
              </a:ext>
            </a:extLst>
          </p:cNvPr>
          <p:cNvSpPr txBox="1"/>
          <p:nvPr/>
        </p:nvSpPr>
        <p:spPr>
          <a:xfrm flipH="1">
            <a:off x="8703372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A720C6CD-C58F-559A-54C3-AEA2A341CF69}"/>
              </a:ext>
            </a:extLst>
          </p:cNvPr>
          <p:cNvSpPr txBox="1"/>
          <p:nvPr/>
        </p:nvSpPr>
        <p:spPr>
          <a:xfrm flipH="1">
            <a:off x="10367737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074AC7BA-8FE4-E3E4-BBCA-34B83D620E4C}"/>
              </a:ext>
            </a:extLst>
          </p:cNvPr>
          <p:cNvSpPr txBox="1"/>
          <p:nvPr/>
        </p:nvSpPr>
        <p:spPr>
          <a:xfrm flipH="1">
            <a:off x="7117164" y="386710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38" name="2">
            <a:extLst>
              <a:ext uri="{FF2B5EF4-FFF2-40B4-BE49-F238E27FC236}">
                <a16:creationId xmlns:a16="http://schemas.microsoft.com/office/drawing/2014/main" id="{0DD976BF-08A6-C64F-4515-227B8BFF0DEA}"/>
              </a:ext>
            </a:extLst>
          </p:cNvPr>
          <p:cNvSpPr txBox="1"/>
          <p:nvPr/>
        </p:nvSpPr>
        <p:spPr>
          <a:xfrm flipH="1">
            <a:off x="1935240" y="4228223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03094CB5-7E2C-25E7-BF5B-DA291FEAAD01}"/>
              </a:ext>
            </a:extLst>
          </p:cNvPr>
          <p:cNvSpPr txBox="1"/>
          <p:nvPr/>
        </p:nvSpPr>
        <p:spPr>
          <a:xfrm flipH="1">
            <a:off x="608575" y="167640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AA06B39-23E8-D0D4-9366-FB1E3BB2DE42}"/>
              </a:ext>
            </a:extLst>
          </p:cNvPr>
          <p:cNvSpPr txBox="1"/>
          <p:nvPr/>
        </p:nvSpPr>
        <p:spPr>
          <a:xfrm>
            <a:off x="8001000" y="59988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90 Y SHALLOW</a:t>
            </a:r>
          </a:p>
        </p:txBody>
      </p:sp>
    </p:spTree>
    <p:extLst>
      <p:ext uri="{BB962C8B-B14F-4D97-AF65-F5344CB8AC3E}">
        <p14:creationId val="69952879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2026-01-25T11:22:53.522</cp:lastPrinted>
  <dcterms:created xsi:type="dcterms:W3CDTF">2026-01-25T16:22:53Z</dcterms:created>
  <dcterms:modified xsi:type="dcterms:W3CDTF">2026-01-25T16:22:53Z</dcterms:modified>
</cp:coreProperties>
</file>