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66 HITCH SEAM (HOSS)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45055071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AA51D89-36B1-4727-A407-07504A07ABD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FBB6AE7-0252-423D-BF2E-EE9FE0DE78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49D6048-7155-4956-A2DB-B7CFEE590B7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11C93E6-A76C-4022-84B3-5E68D452B9B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5CD0183-BA9E-4A1A-A079-C4F5B7F64C7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5D0576A-77F3-4E43-9AFC-50C82BF1A8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BC1AFAA-F6A8-42A1-9313-4C6E2482752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9CA67FB-C0D4-4715-9C48-8235D8FDE26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D343528-AAB3-4654-A1BA-C97B0CE33F5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1EEDE21-81C6-4920-9A55-05A4B1DD06D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C1F42DD-9455-41B7-A210-CE0A2F41B6E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75DE52-0001-B78C-127D-AEB213A913BC}"/>
              </a:ext>
            </a:extLst>
          </p:cNvPr>
          <p:cNvCxnSpPr/>
          <p:nvPr/>
        </p:nvCxnSpPr>
        <p:spPr>
          <a:xfrm flipV="1">
            <a:off x="612568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CDD5EE-5CCD-0018-131C-0981456C4A47}"/>
              </a:ext>
            </a:extLst>
          </p:cNvPr>
          <p:cNvCxnSpPr/>
          <p:nvPr/>
        </p:nvCxnSpPr>
        <p:spPr>
          <a:xfrm>
            <a:off x="637725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28E77FC-BC23-5B6D-DD69-584638EB8098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8297D63-ED3A-5398-FC2B-6D80E7EDA6A3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79FB0F7-34A6-7D7C-30C6-BBA090DAE3DE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14C6F86-6A88-C7F5-7EBA-D29093B2B46B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F13792B-E66B-A878-2E95-75C39EC190BB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F0DF64C-13FA-6321-04FE-298FEA5EBAED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67539B2-D5D8-EDE6-D875-3AF40F2AF6CB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C2CF907-67C7-46BA-EFF7-98FA88F42547}"/>
              </a:ext>
            </a:extLst>
          </p:cNvPr>
          <p:cNvSpPr/>
          <p:nvPr/>
        </p:nvSpPr>
        <p:spPr>
          <a:xfrm>
            <a:off x="1866900" y="3403600"/>
            <a:ext cx="355600" cy="1498600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BS1">
            <a:extLst>
              <a:ext uri="{FF2B5EF4-FFF2-40B4-BE49-F238E27FC236}">
                <a16:creationId xmlns:a16="http://schemas.microsoft.com/office/drawing/2014/main" id="{C271E3A5-1488-0A1D-82DA-AAF2F629700A}"/>
              </a:ext>
            </a:extLst>
          </p:cNvPr>
          <p:cNvSpPr txBox="1"/>
          <p:nvPr/>
        </p:nvSpPr>
        <p:spPr>
          <a:xfrm>
            <a:off x="1356071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B71E61BA-49AB-3280-1E85-51149D991EEA}"/>
              </a:ext>
            </a:extLst>
          </p:cNvPr>
          <p:cNvSpPr txBox="1"/>
          <p:nvPr/>
        </p:nvSpPr>
        <p:spPr>
          <a:xfrm>
            <a:off x="2212651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FEC6E7F0-D4B7-D067-039E-608AF14D704A}"/>
              </a:ext>
            </a:extLst>
          </p:cNvPr>
          <p:cNvSpPr txBox="1"/>
          <p:nvPr/>
        </p:nvSpPr>
        <p:spPr>
          <a:xfrm>
            <a:off x="1821933" y="4043720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5D9F31A-C809-8048-E0CC-7F7BBAB3071A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007945E-1B9E-BD83-FB22-2A4820C5F598}"/>
              </a:ext>
            </a:extLst>
          </p:cNvPr>
          <p:cNvSpPr/>
          <p:nvPr/>
        </p:nvSpPr>
        <p:spPr>
          <a:xfrm flipH="1">
            <a:off x="9972040" y="3314700"/>
            <a:ext cx="355600" cy="1870709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493FF663-E585-AAA8-7264-D6F9582D3A0B}"/>
              </a:ext>
            </a:extLst>
          </p:cNvPr>
          <p:cNvSpPr txBox="1"/>
          <p:nvPr/>
        </p:nvSpPr>
        <p:spPr>
          <a:xfrm>
            <a:off x="980791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84B7760A-F8F6-E29B-86E8-4E6C0278877F}"/>
              </a:ext>
            </a:extLst>
          </p:cNvPr>
          <p:cNvSpPr txBox="1"/>
          <p:nvPr/>
        </p:nvSpPr>
        <p:spPr>
          <a:xfrm>
            <a:off x="9625030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F3AFA731-2255-97A4-6CD1-507A64844B39}"/>
              </a:ext>
            </a:extLst>
          </p:cNvPr>
          <p:cNvSpPr txBox="1"/>
          <p:nvPr/>
        </p:nvSpPr>
        <p:spPr>
          <a:xfrm>
            <a:off x="9230373" y="4103964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95C8E5-EB2B-F332-DDFE-F9D143DC3E09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5A0FE5B-EC48-719D-0FD7-F741D2C4BAFE}"/>
              </a:ext>
            </a:extLst>
          </p:cNvPr>
          <p:cNvSpPr/>
          <p:nvPr/>
        </p:nvSpPr>
        <p:spPr>
          <a:xfrm flipH="1">
            <a:off x="8157601" y="571500"/>
            <a:ext cx="582957" cy="4347866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0CED9616-3371-7C78-D27F-7A743AEA9959}"/>
              </a:ext>
            </a:extLst>
          </p:cNvPr>
          <p:cNvSpPr txBox="1"/>
          <p:nvPr/>
        </p:nvSpPr>
        <p:spPr>
          <a:xfrm>
            <a:off x="8157604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4" name="H+2">
            <a:extLst>
              <a:ext uri="{FF2B5EF4-FFF2-40B4-BE49-F238E27FC236}">
                <a16:creationId xmlns:a16="http://schemas.microsoft.com/office/drawing/2014/main" id="{5B7CABD9-43C2-DA38-017A-153AE719B7CC}"/>
              </a:ext>
            </a:extLst>
          </p:cNvPr>
          <p:cNvSpPr txBox="1"/>
          <p:nvPr/>
        </p:nvSpPr>
        <p:spPr>
          <a:xfrm>
            <a:off x="8275589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A702C6D-C321-23B3-9E33-38D18E3B736D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DF5A1AC-F368-4EEB-4334-67CE504EC532}"/>
              </a:ext>
            </a:extLst>
          </p:cNvPr>
          <p:cNvSpPr/>
          <p:nvPr/>
        </p:nvSpPr>
        <p:spPr>
          <a:xfrm>
            <a:off x="3484704" y="571500"/>
            <a:ext cx="582957" cy="464251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H+2">
            <a:extLst>
              <a:ext uri="{FF2B5EF4-FFF2-40B4-BE49-F238E27FC236}">
                <a16:creationId xmlns:a16="http://schemas.microsoft.com/office/drawing/2014/main" id="{D55DBD71-1D7C-C230-C1DB-9BC5873E378D}"/>
              </a:ext>
            </a:extLst>
          </p:cNvPr>
          <p:cNvSpPr txBox="1"/>
          <p:nvPr/>
        </p:nvSpPr>
        <p:spPr>
          <a:xfrm>
            <a:off x="3320197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271469E-5FEA-95F9-0BE7-AFE4024FFAF0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8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6969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435FEB3-0C98-671C-2712-9E15579980BF}"/>
              </a:ext>
            </a:extLst>
          </p:cNvPr>
          <p:cNvSpPr/>
          <p:nvPr/>
        </p:nvSpPr>
        <p:spPr>
          <a:xfrm>
            <a:off x="5981700" y="3416300"/>
            <a:ext cx="546100" cy="2019300"/>
          </a:xfrm>
          <a:custGeom>
            <a:gdLst>
              <a:gd name="csX0" fmla="*/ 546100 w 546100"/>
              <a:gd name="csY0" fmla="*/ 2019300 h 2019300"/>
              <a:gd name="csX1" fmla="*/ 127000 w 546100"/>
              <a:gd name="csY1" fmla="*/ 0 h 2019300"/>
              <a:gd name="csX2" fmla="*/ 0 w 546100"/>
              <a:gd name="csY2" fmla="*/ 317500 h 20193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546100" h="2019300">
                <a:moveTo>
                  <a:pt x="546100" y="2019300"/>
                </a:moveTo>
                <a:lnTo>
                  <a:pt x="127000" y="0"/>
                </a:lnTo>
                <a:lnTo>
                  <a:pt x="0" y="3175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3884781" y="15434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E3C1BEE0-9A83-568E-2EB6-59A79DE81F5E}"/>
              </a:ext>
            </a:extLst>
          </p:cNvPr>
          <p:cNvSpPr txBox="1"/>
          <p:nvPr/>
        </p:nvSpPr>
        <p:spPr>
          <a:xfrm>
            <a:off x="7974721" y="12384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5942805" y="295249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H+2">
            <a:extLst>
              <a:ext uri="{FF2B5EF4-FFF2-40B4-BE49-F238E27FC236}">
                <a16:creationId xmlns:a16="http://schemas.microsoft.com/office/drawing/2014/main" id="{CEAD0BE3-5700-DE34-2BC7-E84067BF54FD}"/>
              </a:ext>
            </a:extLst>
          </p:cNvPr>
          <p:cNvSpPr txBox="1"/>
          <p:nvPr/>
        </p:nvSpPr>
        <p:spPr>
          <a:xfrm>
            <a:off x="5644055" y="3722463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10BCCF-3FD3-5F72-67E2-BA05684F09F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66 HITCH SEAM (HOSS)</a:t>
            </a:r>
          </a:p>
        </p:txBody>
      </p:sp>
    </p:spTree>
    <p:extLst>
      <p:ext uri="{BB962C8B-B14F-4D97-AF65-F5344CB8AC3E}">
        <p14:creationId val="60899331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2026-01-25T11:23:18.007</cp:lastPrinted>
  <dcterms:created xsi:type="dcterms:W3CDTF">2026-01-25T16:23:18Z</dcterms:created>
  <dcterms:modified xsi:type="dcterms:W3CDTF">2026-01-25T16:23:18Z</dcterms:modified>
</cp:coreProperties>
</file>