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F1C119D1-7502-BADB-1C54-5CA9F003A5D4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70F7F6-AF72-B0A9-F6B5-9598574A13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10F8A7-68AB-F562-2B0D-04020E13E2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RT 95 Y-CROSS DIG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C306D0-E608-C4BF-3A67-29161738C1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01825684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65F70F2-C171-4754-B528-CD26941BE36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6716185-020B-44D8-90B0-A190C82ABB7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EC4586C-7982-4A3D-A7D9-EC8BC009FFE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D0C3A12-B8B6-4350-B6E5-A23CD8E30C8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260B34B-0AF4-4EA4-A07E-190849179B5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2C177296-D06A-4FA8-A5DB-12F1B9783F1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24148BA9-EA32-4865-9F1B-A4E6167B22A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39DED722-E493-4733-8E07-4AC9A421AD1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DE4E44F0-0B23-4C8E-8198-92FF304922D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68518BA-5FBD-49D2-A83E-B30C3558C9F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4B152D2-CC5D-489F-8E6D-D01972E002C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F5700F-21A1-D136-69DE-042F705AC849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0157616-0445-91F6-AFBA-0D4FCB7EF5F1}"/>
              </a:ext>
            </a:extLst>
          </p:cNvPr>
          <p:cNvSpPr/>
          <p:nvPr/>
        </p:nvSpPr>
        <p:spPr>
          <a:xfrm>
            <a:off x="7937500" y="2197100"/>
            <a:ext cx="2387600" cy="2971800"/>
          </a:xfrm>
          <a:custGeom>
            <a:gdLst>
              <a:gd name="csX0" fmla="*/ 2387600 w 2387600"/>
              <a:gd name="csY0" fmla="*/ 2971800 h 2971800"/>
              <a:gd name="csX1" fmla="*/ 2387600 w 2387600"/>
              <a:gd name="csY1" fmla="*/ 0 h 2971800"/>
              <a:gd name="csX2" fmla="*/ 0 w 2387600"/>
              <a:gd name="csY2" fmla="*/ 0 h 29718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387600" h="2971800">
                <a:moveTo>
                  <a:pt x="2387600" y="2971800"/>
                </a:moveTo>
                <a:lnTo>
                  <a:pt x="2387600" y="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0B98108-9DD7-5498-547F-F7C0E76D6E58}"/>
              </a:ext>
            </a:extLst>
          </p:cNvPr>
          <p:cNvCxnSpPr/>
          <p:nvPr/>
        </p:nvCxnSpPr>
        <p:spPr>
          <a:xfrm flipV="1">
            <a:off x="6125685" y="5416897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C29C862-9ECC-9442-001B-8261639E4115}"/>
              </a:ext>
            </a:extLst>
          </p:cNvPr>
          <p:cNvCxnSpPr/>
          <p:nvPr/>
        </p:nvCxnSpPr>
        <p:spPr>
          <a:xfrm>
            <a:off x="6377255" y="5416897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SPEED OUT">
            <a:extLst>
              <a:ext uri="{FF2B5EF4-FFF2-40B4-BE49-F238E27FC236}">
                <a16:creationId xmlns:a16="http://schemas.microsoft.com/office/drawing/2014/main" id="{D9567D88-2EEF-054F-1AD5-6004F759668D}"/>
              </a:ext>
            </a:extLst>
          </p:cNvPr>
          <p:cNvSpPr/>
          <p:nvPr/>
        </p:nvSpPr>
        <p:spPr>
          <a:xfrm>
            <a:off x="2172919" y="3822700"/>
            <a:ext cx="1261767" cy="1362709"/>
          </a:xfrm>
          <a:custGeom>
            <a:gdLst>
              <a:gd name="connsiteX0" fmla="*/ 1379220 w 1380816"/>
              <a:gd name="connsiteY0" fmla="*/ 1447800 h 1447800"/>
              <a:gd name="connsiteX1" fmla="*/ 1379220 w 1380816"/>
              <a:gd name="connsiteY1" fmla="*/ 723900 h 1447800"/>
              <a:gd name="connsiteX2" fmla="*/ 1380785 w 1380816"/>
              <a:gd name="connsiteY2" fmla="*/ 389558 h 1447800"/>
              <a:gd name="connsiteX3" fmla="*/ 1052749 w 1380816"/>
              <a:gd name="connsiteY3" fmla="*/ 883 h 1447800"/>
              <a:gd name="connsiteX4" fmla="*/ 0 w 1380816"/>
              <a:gd name="connsiteY4" fmla="*/ 0 h 14478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816" h="1447800">
                <a:moveTo>
                  <a:pt x="1379220" y="1447800"/>
                </a:moveTo>
                <a:lnTo>
                  <a:pt x="1379220" y="723900"/>
                </a:lnTo>
                <a:cubicBezTo>
                  <a:pt x="1380936" y="621546"/>
                  <a:pt x="1380861" y="489813"/>
                  <a:pt x="1380785" y="389558"/>
                </a:cubicBezTo>
                <a:cubicBezTo>
                  <a:pt x="1377342" y="191176"/>
                  <a:pt x="1238182" y="10052"/>
                  <a:pt x="1052749" y="883"/>
                </a:cubicBez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36B3BB-F4B4-0D48-57EC-FA2E52EC2323}"/>
              </a:ext>
            </a:extLst>
          </p:cNvPr>
          <p:cNvSpPr/>
          <p:nvPr/>
        </p:nvSpPr>
        <p:spPr>
          <a:xfrm>
            <a:off x="592149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DFCA671-DCDC-1658-BFEC-2EDD43F85A9E}"/>
              </a:ext>
            </a:extLst>
          </p:cNvPr>
          <p:cNvSpPr/>
          <p:nvPr/>
        </p:nvSpPr>
        <p:spPr>
          <a:xfrm>
            <a:off x="640024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22E3C79-AB72-E4A6-603C-F5653079A156}"/>
              </a:ext>
            </a:extLst>
          </p:cNvPr>
          <p:cNvSpPr/>
          <p:nvPr/>
        </p:nvSpPr>
        <p:spPr>
          <a:xfrm>
            <a:off x="687899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A0A8FDC-A199-A8A1-5EEE-09E94E1D0156}"/>
              </a:ext>
            </a:extLst>
          </p:cNvPr>
          <p:cNvSpPr/>
          <p:nvPr/>
        </p:nvSpPr>
        <p:spPr>
          <a:xfrm>
            <a:off x="544274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9E4A673-1CDD-6DBD-A092-421EE1C14C3B}"/>
              </a:ext>
            </a:extLst>
          </p:cNvPr>
          <p:cNvSpPr/>
          <p:nvPr/>
        </p:nvSpPr>
        <p:spPr>
          <a:xfrm>
            <a:off x="496399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745998-0F89-55B4-31E7-777550BEFEE1}"/>
              </a:ext>
            </a:extLst>
          </p:cNvPr>
          <p:cNvSpPr/>
          <p:nvPr/>
        </p:nvSpPr>
        <p:spPr>
          <a:xfrm>
            <a:off x="325034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4467BB5-E1EE-DFDF-A74E-A53DD30C14DA}"/>
              </a:ext>
            </a:extLst>
          </p:cNvPr>
          <p:cNvSpPr/>
          <p:nvPr/>
        </p:nvSpPr>
        <p:spPr>
          <a:xfrm>
            <a:off x="59428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8F8A8A2-3C1A-A41A-1A86-3C53036F0AAB}"/>
              </a:ext>
            </a:extLst>
          </p:cNvPr>
          <p:cNvSpPr/>
          <p:nvPr/>
        </p:nvSpPr>
        <p:spPr>
          <a:xfrm>
            <a:off x="5942805" y="61727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5E9E2B4-A7C7-2CB5-8D4A-B7E6E43082BA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4" name="PS1">
            <a:extLst>
              <a:ext uri="{FF2B5EF4-FFF2-40B4-BE49-F238E27FC236}">
                <a16:creationId xmlns:a16="http://schemas.microsoft.com/office/drawing/2014/main" id="{B42ED49D-7DFB-1DC2-7F9C-5E47EE7E05B1}"/>
              </a:ext>
            </a:extLst>
          </p:cNvPr>
          <p:cNvSpPr txBox="1"/>
          <p:nvPr/>
        </p:nvSpPr>
        <p:spPr>
          <a:xfrm>
            <a:off x="9812990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5" name="PS2">
            <a:extLst>
              <a:ext uri="{FF2B5EF4-FFF2-40B4-BE49-F238E27FC236}">
                <a16:creationId xmlns:a16="http://schemas.microsoft.com/office/drawing/2014/main" id="{61294288-BEA1-72D6-2676-2FE8EFF650ED}"/>
              </a:ext>
            </a:extLst>
          </p:cNvPr>
          <p:cNvSpPr txBox="1"/>
          <p:nvPr/>
        </p:nvSpPr>
        <p:spPr>
          <a:xfrm>
            <a:off x="8103773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6" name="BS1">
            <a:extLst>
              <a:ext uri="{FF2B5EF4-FFF2-40B4-BE49-F238E27FC236}">
                <a16:creationId xmlns:a16="http://schemas.microsoft.com/office/drawing/2014/main" id="{319327EE-5E06-52AF-BF55-331D155D7A77}"/>
              </a:ext>
            </a:extLst>
          </p:cNvPr>
          <p:cNvSpPr txBox="1"/>
          <p:nvPr/>
        </p:nvSpPr>
        <p:spPr>
          <a:xfrm>
            <a:off x="1339550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7" name="BS2">
            <a:extLst>
              <a:ext uri="{FF2B5EF4-FFF2-40B4-BE49-F238E27FC236}">
                <a16:creationId xmlns:a16="http://schemas.microsoft.com/office/drawing/2014/main" id="{C30F16CB-0E72-2A00-0343-75A27E230B10}"/>
              </a:ext>
            </a:extLst>
          </p:cNvPr>
          <p:cNvSpPr txBox="1"/>
          <p:nvPr/>
        </p:nvSpPr>
        <p:spPr>
          <a:xfrm>
            <a:off x="2913497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0" name="CROSS">
            <a:extLst>
              <a:ext uri="{FF2B5EF4-FFF2-40B4-BE49-F238E27FC236}">
                <a16:creationId xmlns:a16="http://schemas.microsoft.com/office/drawing/2014/main" id="{FFE17181-A21D-5F54-D784-73AE4082327F}"/>
              </a:ext>
            </a:extLst>
          </p:cNvPr>
          <p:cNvSpPr/>
          <p:nvPr/>
        </p:nvSpPr>
        <p:spPr>
          <a:xfrm flipH="1">
            <a:off x="4245273" y="1466851"/>
            <a:ext cx="4390726" cy="3466843"/>
          </a:xfrm>
          <a:custGeom>
            <a:gdLst>
              <a:gd name="connsiteX0" fmla="*/ 0 w 4850296"/>
              <a:gd name="connsiteY0" fmla="*/ 2234317 h 2234317"/>
              <a:gd name="connsiteX1" fmla="*/ 4850296 w 4850296"/>
              <a:gd name="connsiteY1" fmla="*/ 0 h 22343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0296" h="2234317">
                <a:moveTo>
                  <a:pt x="0" y="2234317"/>
                </a:moveTo>
                <a:cubicBezTo>
                  <a:pt x="2247420" y="1606228"/>
                  <a:pt x="993375" y="1028561"/>
                  <a:pt x="4850296" y="0"/>
                </a:cubicBez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EB60974-A951-2C37-1EF0-195AF467EA84}"/>
              </a:ext>
            </a:extLst>
          </p:cNvPr>
          <p:cNvSpPr/>
          <p:nvPr/>
        </p:nvSpPr>
        <p:spPr>
          <a:xfrm>
            <a:off x="8444566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9A18383-1944-5B61-EC3E-0AD5F0AA6837}"/>
              </a:ext>
            </a:extLst>
          </p:cNvPr>
          <p:cNvSpPr/>
          <p:nvPr/>
        </p:nvSpPr>
        <p:spPr>
          <a:xfrm flipH="1">
            <a:off x="1155698" y="824824"/>
            <a:ext cx="742533" cy="410887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1">
            <a:extLst>
              <a:ext uri="{FF2B5EF4-FFF2-40B4-BE49-F238E27FC236}">
                <a16:creationId xmlns:a16="http://schemas.microsoft.com/office/drawing/2014/main" id="{832E9681-00B2-2D2D-52D3-95F703693A91}"/>
              </a:ext>
            </a:extLst>
          </p:cNvPr>
          <p:cNvSpPr txBox="1"/>
          <p:nvPr/>
        </p:nvSpPr>
        <p:spPr>
          <a:xfrm flipH="1">
            <a:off x="999069" y="45906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4AC057B-B735-A15E-E3FD-C7F0EB1C56DC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8A991A02-3965-6D2F-2971-8D3951DB0865}"/>
              </a:ext>
            </a:extLst>
          </p:cNvPr>
          <p:cNvSpPr txBox="1"/>
          <p:nvPr/>
        </p:nvSpPr>
        <p:spPr>
          <a:xfrm>
            <a:off x="3952957" y="110109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4548183C-9C3F-FB92-EE78-034E6D984935}"/>
              </a:ext>
            </a:extLst>
          </p:cNvPr>
          <p:cNvSpPr txBox="1"/>
          <p:nvPr/>
        </p:nvSpPr>
        <p:spPr>
          <a:xfrm>
            <a:off x="1990039" y="334772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8" name="4">
            <a:extLst>
              <a:ext uri="{FF2B5EF4-FFF2-40B4-BE49-F238E27FC236}">
                <a16:creationId xmlns:a16="http://schemas.microsoft.com/office/drawing/2014/main" id="{2C1421C0-EC29-2CE2-FBC7-7ED3A24F560E}"/>
              </a:ext>
            </a:extLst>
          </p:cNvPr>
          <p:cNvSpPr txBox="1"/>
          <p:nvPr/>
        </p:nvSpPr>
        <p:spPr>
          <a:xfrm>
            <a:off x="7615833" y="181945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2" name="RB SWING">
            <a:extLst>
              <a:ext uri="{FF2B5EF4-FFF2-40B4-BE49-F238E27FC236}">
                <a16:creationId xmlns:a16="http://schemas.microsoft.com/office/drawing/2014/main" id="{044264F3-A2D0-ACB5-8A28-EC1191D521E0}"/>
              </a:ext>
            </a:extLst>
          </p:cNvPr>
          <p:cNvSpPr/>
          <p:nvPr/>
        </p:nvSpPr>
        <p:spPr>
          <a:xfrm>
            <a:off x="6535977" y="5362250"/>
            <a:ext cx="3406132" cy="252733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3" name="5">
            <a:extLst>
              <a:ext uri="{FF2B5EF4-FFF2-40B4-BE49-F238E27FC236}">
                <a16:creationId xmlns:a16="http://schemas.microsoft.com/office/drawing/2014/main" id="{7ED69C71-94BD-A7D8-9D3F-98C1B98ADDF4}"/>
              </a:ext>
            </a:extLst>
          </p:cNvPr>
          <p:cNvSpPr txBox="1"/>
          <p:nvPr/>
        </p:nvSpPr>
        <p:spPr>
          <a:xfrm>
            <a:off x="9759229" y="487112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F9088AA7-73CE-1A12-D3E7-399ACE1ED8ED}"/>
              </a:ext>
            </a:extLst>
          </p:cNvPr>
          <p:cNvSpPr txBox="1"/>
          <p:nvPr/>
        </p:nvSpPr>
        <p:spPr>
          <a:xfrm>
            <a:off x="10182433" y="1887198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1CE6A1B3-A7C5-3CD6-61B4-0763F03B5739}"/>
              </a:ext>
            </a:extLst>
          </p:cNvPr>
          <p:cNvSpPr txBox="1"/>
          <p:nvPr/>
        </p:nvSpPr>
        <p:spPr>
          <a:xfrm>
            <a:off x="3373440" y="4191634"/>
            <a:ext cx="1451351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STEP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&amp; ROLL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2E24619-78A9-D31A-5FEE-55E5927AF317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DBLS RT 95 Y-CROSS DIG</a:t>
            </a:r>
          </a:p>
        </p:txBody>
      </p:sp>
    </p:spTree>
    <p:extLst>
      <p:ext uri="{BB962C8B-B14F-4D97-AF65-F5344CB8AC3E}">
        <p14:creationId val="3125952757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19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2026-01-25T11:23:07.171</cp:lastPrinted>
  <dcterms:created xsi:type="dcterms:W3CDTF">2026-01-25T16:23:07Z</dcterms:created>
  <dcterms:modified xsi:type="dcterms:W3CDTF">2026-01-25T16:23:07Z</dcterms:modified>
</cp:coreProperties>
</file>