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98 SMASH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35263589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C84311-8CCD-4EC5-AA64-B555ECFD65C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CDCCC23-0705-481E-8BDB-3DADE425737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8148D80-8CC1-47BA-AE77-04BFE77290D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AAF9A58-0473-48C3-A79B-3421B573DC5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3F0511F-2C3B-4EAA-9408-249CD617382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5A1B14D-1990-4848-8FA6-545DA305F95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1CAD3503-A544-4CF4-BF98-A6729BD5541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73CD2E36-9A1A-4CFD-92AE-140B3338CDA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D08B26B9-3740-4C70-8285-14F486C5B81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F19689D-52DC-4C2B-800F-262079791E4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2403C96-786A-4237-9731-7ADED1213D1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075DE52-0001-B78C-127D-AEB213A913BC}"/>
              </a:ext>
            </a:extLst>
          </p:cNvPr>
          <p:cNvCxnSpPr/>
          <p:nvPr/>
        </p:nvCxnSpPr>
        <p:spPr>
          <a:xfrm flipV="1">
            <a:off x="6125685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3CDD5EE-5CCD-0018-131C-0981456C4A47}"/>
              </a:ext>
            </a:extLst>
          </p:cNvPr>
          <p:cNvCxnSpPr/>
          <p:nvPr/>
        </p:nvCxnSpPr>
        <p:spPr>
          <a:xfrm>
            <a:off x="6377255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RNER">
            <a:extLst>
              <a:ext uri="{FF2B5EF4-FFF2-40B4-BE49-F238E27FC236}">
                <a16:creationId xmlns:a16="http://schemas.microsoft.com/office/drawing/2014/main" id="{37E1C688-2D7C-692E-B061-F313B680A31D}"/>
              </a:ext>
            </a:extLst>
          </p:cNvPr>
          <p:cNvSpPr/>
          <p:nvPr/>
        </p:nvSpPr>
        <p:spPr>
          <a:xfrm flipH="1">
            <a:off x="1964443" y="1168400"/>
            <a:ext cx="1538634" cy="4017009"/>
          </a:xfrm>
          <a:custGeom>
            <a:gdLst>
              <a:gd name="connsiteX0" fmla="*/ 0 w 1538634"/>
              <a:gd name="connsiteY0" fmla="*/ 3113704 h 3113704"/>
              <a:gd name="connsiteX1" fmla="*/ 0 w 1538634"/>
              <a:gd name="connsiteY1" fmla="*/ 806509 h 3113704"/>
              <a:gd name="connsiteX2" fmla="*/ 1538634 w 1538634"/>
              <a:gd name="connsiteY2" fmla="*/ 0 h 31137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8634" h="3113704">
                <a:moveTo>
                  <a:pt x="0" y="3113704"/>
                </a:moveTo>
                <a:lnTo>
                  <a:pt x="0" y="806509"/>
                </a:lnTo>
                <a:lnTo>
                  <a:pt x="1538634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7" name="CORNER">
            <a:extLst>
              <a:ext uri="{FF2B5EF4-FFF2-40B4-BE49-F238E27FC236}">
                <a16:creationId xmlns:a16="http://schemas.microsoft.com/office/drawing/2014/main" id="{78B05A69-4E7B-7A10-FF32-811AB2F45A1A}"/>
              </a:ext>
            </a:extLst>
          </p:cNvPr>
          <p:cNvSpPr/>
          <p:nvPr/>
        </p:nvSpPr>
        <p:spPr>
          <a:xfrm>
            <a:off x="8697296" y="1270000"/>
            <a:ext cx="1538634" cy="3623985"/>
          </a:xfrm>
          <a:custGeom>
            <a:gdLst>
              <a:gd name="connsiteX0" fmla="*/ 0 w 1538634"/>
              <a:gd name="connsiteY0" fmla="*/ 3113704 h 3113704"/>
              <a:gd name="connsiteX1" fmla="*/ 0 w 1538634"/>
              <a:gd name="connsiteY1" fmla="*/ 806509 h 3113704"/>
              <a:gd name="connsiteX2" fmla="*/ 1538634 w 1538634"/>
              <a:gd name="connsiteY2" fmla="*/ 0 h 31137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8634" h="3113704">
                <a:moveTo>
                  <a:pt x="0" y="3113704"/>
                </a:moveTo>
                <a:lnTo>
                  <a:pt x="0" y="806509"/>
                </a:lnTo>
                <a:lnTo>
                  <a:pt x="1538634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24A0548-E61A-B209-FB5E-1383CA72D6F6}"/>
              </a:ext>
            </a:extLst>
          </p:cNvPr>
          <p:cNvSpPr/>
          <p:nvPr/>
        </p:nvSpPr>
        <p:spPr>
          <a:xfrm flipH="1">
            <a:off x="9972040" y="3314700"/>
            <a:ext cx="355600" cy="1870709"/>
          </a:xfrm>
          <a:custGeom>
            <a:gdLst>
              <a:gd name="csX0" fmla="*/ 0 w 355600"/>
              <a:gd name="csY0" fmla="*/ 1498600 h 1498600"/>
              <a:gd name="csX1" fmla="*/ 0 w 355600"/>
              <a:gd name="csY1" fmla="*/ 0 h 1498600"/>
              <a:gd name="csX2" fmla="*/ 355600 w 355600"/>
              <a:gd name="csY2" fmla="*/ 292100 h 14986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355600" h="1498600">
                <a:moveTo>
                  <a:pt x="0" y="1498600"/>
                </a:moveTo>
                <a:lnTo>
                  <a:pt x="0" y="0"/>
                </a:lnTo>
                <a:lnTo>
                  <a:pt x="355600" y="292100"/>
                </a:lnTo>
              </a:path>
            </a:pathLst>
          </a:custGeom>
          <a:noFill/>
          <a:ln w="38100" cap="rnd">
            <a:solidFill>
              <a:srgbClr val="FF000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1273701-8046-DE3F-C073-04B3F986AEC1}"/>
              </a:ext>
            </a:extLst>
          </p:cNvPr>
          <p:cNvSpPr/>
          <p:nvPr/>
        </p:nvSpPr>
        <p:spPr>
          <a:xfrm>
            <a:off x="1917700" y="3403600"/>
            <a:ext cx="355600" cy="1498600"/>
          </a:xfrm>
          <a:custGeom>
            <a:gdLst>
              <a:gd name="csX0" fmla="*/ 0 w 355600"/>
              <a:gd name="csY0" fmla="*/ 1498600 h 1498600"/>
              <a:gd name="csX1" fmla="*/ 0 w 355600"/>
              <a:gd name="csY1" fmla="*/ 0 h 1498600"/>
              <a:gd name="csX2" fmla="*/ 355600 w 355600"/>
              <a:gd name="csY2" fmla="*/ 292100 h 14986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355600" h="1498600">
                <a:moveTo>
                  <a:pt x="0" y="1498600"/>
                </a:moveTo>
                <a:lnTo>
                  <a:pt x="0" y="0"/>
                </a:lnTo>
                <a:lnTo>
                  <a:pt x="355600" y="29210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0D44F03-B979-CC69-6960-A9D88C2044E8}"/>
              </a:ext>
            </a:extLst>
          </p:cNvPr>
          <p:cNvSpPr/>
          <p:nvPr/>
        </p:nvSpPr>
        <p:spPr>
          <a:xfrm>
            <a:off x="59214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CA745E7-E443-DD89-B3F3-5C617AC79A7E}"/>
              </a:ext>
            </a:extLst>
          </p:cNvPr>
          <p:cNvSpPr/>
          <p:nvPr/>
        </p:nvSpPr>
        <p:spPr>
          <a:xfrm>
            <a:off x="64002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06318F2-BE3E-D36B-980C-125D5F8344AE}"/>
              </a:ext>
            </a:extLst>
          </p:cNvPr>
          <p:cNvSpPr/>
          <p:nvPr/>
        </p:nvSpPr>
        <p:spPr>
          <a:xfrm>
            <a:off x="68789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D748619-D871-BBDF-0B81-585B2FBDCC0B}"/>
              </a:ext>
            </a:extLst>
          </p:cNvPr>
          <p:cNvSpPr/>
          <p:nvPr/>
        </p:nvSpPr>
        <p:spPr>
          <a:xfrm>
            <a:off x="851441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37236F5-E405-0C93-D9FF-A1133FA246AD}"/>
              </a:ext>
            </a:extLst>
          </p:cNvPr>
          <p:cNvSpPr/>
          <p:nvPr/>
        </p:nvSpPr>
        <p:spPr>
          <a:xfrm>
            <a:off x="54427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81DA02A-DAA1-6FE3-7B79-750B068DF2CD}"/>
              </a:ext>
            </a:extLst>
          </p:cNvPr>
          <p:cNvSpPr/>
          <p:nvPr/>
        </p:nvSpPr>
        <p:spPr>
          <a:xfrm>
            <a:off x="49639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5BDEA4F-133E-4CA4-A934-0CAA3EF2C1A7}"/>
              </a:ext>
            </a:extLst>
          </p:cNvPr>
          <p:cNvSpPr/>
          <p:nvPr/>
        </p:nvSpPr>
        <p:spPr>
          <a:xfrm>
            <a:off x="332019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B300FDB-A829-E8EB-C108-C1FE514027C1}"/>
              </a:ext>
            </a:extLst>
          </p:cNvPr>
          <p:cNvSpPr/>
          <p:nvPr/>
        </p:nvSpPr>
        <p:spPr>
          <a:xfrm>
            <a:off x="59428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F8E9C91-CF50-97F1-75FB-CCB135C16526}"/>
              </a:ext>
            </a:extLst>
          </p:cNvPr>
          <p:cNvSpPr/>
          <p:nvPr/>
        </p:nvSpPr>
        <p:spPr>
          <a:xfrm>
            <a:off x="594280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5E5C68A-7658-A22C-DA6B-1457F6B88EE7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122FA33-7950-A54C-8314-4A0A187D93D9}"/>
              </a:ext>
            </a:extLst>
          </p:cNvPr>
          <p:cNvSpPr/>
          <p:nvPr/>
        </p:nvSpPr>
        <p:spPr>
          <a:xfrm>
            <a:off x="1743721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9CA10E2-9647-4403-74FC-BFC54CD699D7}"/>
              </a:ext>
            </a:extLst>
          </p:cNvPr>
          <p:cNvSpPr/>
          <p:nvPr/>
        </p:nvSpPr>
        <p:spPr>
          <a:xfrm>
            <a:off x="5969000" y="3416300"/>
            <a:ext cx="558800" cy="2019300"/>
          </a:xfrm>
          <a:custGeom>
            <a:gdLst>
              <a:gd name="csX0" fmla="*/ 558800 w 558800"/>
              <a:gd name="csY0" fmla="*/ 2019300 h 2019300"/>
              <a:gd name="csX1" fmla="*/ 127000 w 558800"/>
              <a:gd name="csY1" fmla="*/ 0 h 2019300"/>
              <a:gd name="csX2" fmla="*/ 0 w 558800"/>
              <a:gd name="csY2" fmla="*/ 330200 h 20193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558800" h="2019300">
                <a:moveTo>
                  <a:pt x="558800" y="2019300"/>
                </a:moveTo>
                <a:lnTo>
                  <a:pt x="127000" y="0"/>
                </a:lnTo>
                <a:lnTo>
                  <a:pt x="0" y="33020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9807910" y="5316813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4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8177566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5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406871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6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2987674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72BAACE8-283B-2C98-08E9-87B68D0FD341}"/>
              </a:ext>
            </a:extLst>
          </p:cNvPr>
          <p:cNvSpPr txBox="1"/>
          <p:nvPr/>
        </p:nvSpPr>
        <p:spPr>
          <a:xfrm>
            <a:off x="2263451" y="344678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1692170" y="88519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1">
            <a:extLst>
              <a:ext uri="{FF2B5EF4-FFF2-40B4-BE49-F238E27FC236}">
                <a16:creationId xmlns:a16="http://schemas.microsoft.com/office/drawing/2014/main" id="{235B444C-ACE1-17CF-BF61-D645C297E928}"/>
              </a:ext>
            </a:extLst>
          </p:cNvPr>
          <p:cNvSpPr txBox="1"/>
          <p:nvPr/>
        </p:nvSpPr>
        <p:spPr>
          <a:xfrm>
            <a:off x="9625030" y="344678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30" name="2">
            <a:extLst>
              <a:ext uri="{FF2B5EF4-FFF2-40B4-BE49-F238E27FC236}">
                <a16:creationId xmlns:a16="http://schemas.microsoft.com/office/drawing/2014/main" id="{B524BBFE-B2AE-236F-8D33-22D24BC84D81}"/>
              </a:ext>
            </a:extLst>
          </p:cNvPr>
          <p:cNvSpPr txBox="1"/>
          <p:nvPr/>
        </p:nvSpPr>
        <p:spPr>
          <a:xfrm>
            <a:off x="10227557" y="9042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1" name="2">
            <a:extLst>
              <a:ext uri="{FF2B5EF4-FFF2-40B4-BE49-F238E27FC236}">
                <a16:creationId xmlns:a16="http://schemas.microsoft.com/office/drawing/2014/main" id="{BA05B068-D39B-CF9C-CF78-C81BF0037EE9}"/>
              </a:ext>
            </a:extLst>
          </p:cNvPr>
          <p:cNvSpPr txBox="1"/>
          <p:nvPr/>
        </p:nvSpPr>
        <p:spPr>
          <a:xfrm>
            <a:off x="3494705" y="189611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AB95E919-CB70-86EC-972A-00B43EE0C0C6}"/>
              </a:ext>
            </a:extLst>
          </p:cNvPr>
          <p:cNvSpPr txBox="1"/>
          <p:nvPr/>
        </p:nvSpPr>
        <p:spPr>
          <a:xfrm>
            <a:off x="8293102" y="194115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C6962D6F-67FB-A23E-31BF-E1239C15FFF7}"/>
              </a:ext>
            </a:extLst>
          </p:cNvPr>
          <p:cNvSpPr txBox="1"/>
          <p:nvPr/>
        </p:nvSpPr>
        <p:spPr>
          <a:xfrm>
            <a:off x="1872733" y="4043720"/>
            <a:ext cx="118006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7DBB19BB-D2EA-D129-B9F9-C183A26C0F13}"/>
              </a:ext>
            </a:extLst>
          </p:cNvPr>
          <p:cNvSpPr txBox="1"/>
          <p:nvPr/>
        </p:nvSpPr>
        <p:spPr>
          <a:xfrm>
            <a:off x="9230373" y="4103964"/>
            <a:ext cx="118006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35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5913120" y="299402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EF137577-1C18-5C1A-DC02-8A957C688095}"/>
              </a:ext>
            </a:extLst>
          </p:cNvPr>
          <p:cNvSpPr txBox="1"/>
          <p:nvPr/>
        </p:nvSpPr>
        <p:spPr>
          <a:xfrm>
            <a:off x="5791963" y="369565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EF931C8-400D-9454-CFD0-06EE47FC4359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98 SMASH</a:t>
            </a:r>
          </a:p>
        </p:txBody>
      </p:sp>
    </p:spTree>
    <p:extLst>
      <p:ext uri="{BB962C8B-B14F-4D97-AF65-F5344CB8AC3E}">
        <p14:creationId val="316456217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2026-01-25T11:23:13.435</cp:lastPrinted>
  <dcterms:created xsi:type="dcterms:W3CDTF">2026-01-25T16:23:13Z</dcterms:created>
  <dcterms:modified xsi:type="dcterms:W3CDTF">2026-01-25T16:23:13Z</dcterms:modified>
</cp:coreProperties>
</file>