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5C23D010-5381-D59F-C2E2-E9CC388931F8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A2278F-70DA-0B16-B2C3-6A33316764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221EE8-6196-69A6-F98D-4A041E3801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LT 93 H-WHEEL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DBA9E9-B43B-5D47-60CD-7BD30BC5CF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03596693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FF238AA-D8C4-454B-BCEC-5D4A6DA2A68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821F535-E633-409D-ADE5-7C0782569D8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7741BB2-51BC-4C1A-8D24-4711740C63A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CF55A51-894E-43F5-835B-EC911C3B580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99102B7-620E-4171-A5FF-F3ABA2E0F29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935974A-6941-482A-B7CB-5E839CF38B6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5359F629-F3E9-41E3-8BD6-B9744EC2F05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1CB20D03-2AA0-4940-8F2F-3A5CEBA1DD3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282BD38B-1F80-4279-B5DC-4D9A238DE92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351DFAD8-6D3C-4B4D-B33A-412948AB54D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677D88E0-42E4-4B17-A110-F2CCB6D475C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2451A9-51E9-B123-ABC6-979A4E86BFA2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D68CF50-C5FE-FC12-AC6D-93F4AAE06AF6}"/>
              </a:ext>
            </a:extLst>
          </p:cNvPr>
          <p:cNvSpPr/>
          <p:nvPr/>
        </p:nvSpPr>
        <p:spPr>
          <a:xfrm flipH="1">
            <a:off x="3609340" y="3454400"/>
            <a:ext cx="2641600" cy="1422400"/>
          </a:xfrm>
          <a:custGeom>
            <a:gdLst>
              <a:gd name="csX0" fmla="*/ 2641600 w 2641600"/>
              <a:gd name="csY0" fmla="*/ 1422400 h 1422400"/>
              <a:gd name="csX1" fmla="*/ 2641600 w 2641600"/>
              <a:gd name="csY1" fmla="*/ 1016000 h 1422400"/>
              <a:gd name="csX2" fmla="*/ 0 w 2641600"/>
              <a:gd name="csY2" fmla="*/ 0 h 1422400"/>
              <a:gd name="csX3" fmla="*/ 0 w 2641600"/>
              <a:gd name="csY3" fmla="*/ 330200 h 1422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641600" h="1422400">
                <a:moveTo>
                  <a:pt x="2641600" y="1422400"/>
                </a:moveTo>
                <a:lnTo>
                  <a:pt x="2641600" y="1016000"/>
                </a:lnTo>
                <a:lnTo>
                  <a:pt x="0" y="0"/>
                </a:lnTo>
                <a:lnTo>
                  <a:pt x="0" y="33020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53FAD24-D408-B010-039A-D63C2F5B9C3E}"/>
              </a:ext>
            </a:extLst>
          </p:cNvPr>
          <p:cNvSpPr/>
          <p:nvPr/>
        </p:nvSpPr>
        <p:spPr>
          <a:xfrm>
            <a:off x="1899920" y="330307"/>
            <a:ext cx="2667000" cy="4973254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04F1B7C-286B-A186-6BA0-D229AB533E1C}"/>
              </a:ext>
            </a:extLst>
          </p:cNvPr>
          <p:cNvSpPr/>
          <p:nvPr/>
        </p:nvSpPr>
        <p:spPr>
          <a:xfrm flipH="1">
            <a:off x="6085088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EBBA6E1-89B9-1CBB-94D6-E5B3471B9E6C}"/>
              </a:ext>
            </a:extLst>
          </p:cNvPr>
          <p:cNvSpPr/>
          <p:nvPr/>
        </p:nvSpPr>
        <p:spPr>
          <a:xfrm flipH="1">
            <a:off x="560633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D761A3B-F76E-33B7-5489-160E64FB1B55}"/>
              </a:ext>
            </a:extLst>
          </p:cNvPr>
          <p:cNvSpPr/>
          <p:nvPr/>
        </p:nvSpPr>
        <p:spPr>
          <a:xfrm flipH="1">
            <a:off x="512758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46D7339-5B42-2DB5-2FE2-51A1B47847E2}"/>
              </a:ext>
            </a:extLst>
          </p:cNvPr>
          <p:cNvSpPr/>
          <p:nvPr/>
        </p:nvSpPr>
        <p:spPr>
          <a:xfrm flipH="1">
            <a:off x="3422314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14DB40E-5DB7-EBFA-8E6B-2E1B548D0562}"/>
              </a:ext>
            </a:extLst>
          </p:cNvPr>
          <p:cNvSpPr/>
          <p:nvPr/>
        </p:nvSpPr>
        <p:spPr>
          <a:xfrm flipH="1">
            <a:off x="656383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BFD1769-B865-C8DF-47C9-836EFF73C8F1}"/>
              </a:ext>
            </a:extLst>
          </p:cNvPr>
          <p:cNvSpPr/>
          <p:nvPr/>
        </p:nvSpPr>
        <p:spPr>
          <a:xfrm flipH="1">
            <a:off x="7042586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3E3FAF5-48C3-84C1-A666-63CAAA4B3418}"/>
              </a:ext>
            </a:extLst>
          </p:cNvPr>
          <p:cNvSpPr/>
          <p:nvPr/>
        </p:nvSpPr>
        <p:spPr>
          <a:xfrm flipH="1">
            <a:off x="606377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4576CAC-1685-9EF6-7C38-A80157E191BD}"/>
              </a:ext>
            </a:extLst>
          </p:cNvPr>
          <p:cNvSpPr/>
          <p:nvPr/>
        </p:nvSpPr>
        <p:spPr>
          <a:xfrm flipH="1">
            <a:off x="17170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4" name="PS1">
            <a:extLst>
              <a:ext uri="{FF2B5EF4-FFF2-40B4-BE49-F238E27FC236}">
                <a16:creationId xmlns:a16="http://schemas.microsoft.com/office/drawing/2014/main" id="{C8E42BDA-C695-5195-B3DC-45DBB614322F}"/>
              </a:ext>
            </a:extLst>
          </p:cNvPr>
          <p:cNvSpPr txBox="1"/>
          <p:nvPr/>
        </p:nvSpPr>
        <p:spPr>
          <a:xfrm flipH="1">
            <a:off x="1380190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5" name="PS2">
            <a:extLst>
              <a:ext uri="{FF2B5EF4-FFF2-40B4-BE49-F238E27FC236}">
                <a16:creationId xmlns:a16="http://schemas.microsoft.com/office/drawing/2014/main" id="{4BA04389-1FAF-606B-3EEF-5D57F3B4927B}"/>
              </a:ext>
            </a:extLst>
          </p:cNvPr>
          <p:cNvSpPr txBox="1"/>
          <p:nvPr/>
        </p:nvSpPr>
        <p:spPr>
          <a:xfrm flipH="1">
            <a:off x="3089407" y="501908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6" name="BS1">
            <a:extLst>
              <a:ext uri="{FF2B5EF4-FFF2-40B4-BE49-F238E27FC236}">
                <a16:creationId xmlns:a16="http://schemas.microsoft.com/office/drawing/2014/main" id="{7CEC1580-A1DF-56D1-BCC9-8E9D1625BF01}"/>
              </a:ext>
            </a:extLst>
          </p:cNvPr>
          <p:cNvSpPr txBox="1"/>
          <p:nvPr/>
        </p:nvSpPr>
        <p:spPr>
          <a:xfrm flipH="1">
            <a:off x="9853630" y="501908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7" name="BS2">
            <a:extLst>
              <a:ext uri="{FF2B5EF4-FFF2-40B4-BE49-F238E27FC236}">
                <a16:creationId xmlns:a16="http://schemas.microsoft.com/office/drawing/2014/main" id="{96889E82-C847-627A-AF7A-98DE98026E97}"/>
              </a:ext>
            </a:extLst>
          </p:cNvPr>
          <p:cNvSpPr txBox="1"/>
          <p:nvPr/>
        </p:nvSpPr>
        <p:spPr>
          <a:xfrm flipH="1">
            <a:off x="8279683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18" name="PS3">
            <a:extLst>
              <a:ext uri="{FF2B5EF4-FFF2-40B4-BE49-F238E27FC236}">
                <a16:creationId xmlns:a16="http://schemas.microsoft.com/office/drawing/2014/main" id="{63CBED98-39D4-73B8-8B5B-FCEE5D5FABB4}"/>
              </a:ext>
            </a:extLst>
          </p:cNvPr>
          <p:cNvSpPr txBox="1"/>
          <p:nvPr/>
        </p:nvSpPr>
        <p:spPr>
          <a:xfrm flipH="1">
            <a:off x="4973618" y="594364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20" name="3">
            <a:extLst>
              <a:ext uri="{FF2B5EF4-FFF2-40B4-BE49-F238E27FC236}">
                <a16:creationId xmlns:a16="http://schemas.microsoft.com/office/drawing/2014/main" id="{7DA4E92F-71BB-8D82-3219-412F3BA5F6A7}"/>
              </a:ext>
            </a:extLst>
          </p:cNvPr>
          <p:cNvSpPr txBox="1"/>
          <p:nvPr/>
        </p:nvSpPr>
        <p:spPr>
          <a:xfrm>
            <a:off x="4564380" y="6614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2" name="2">
            <a:extLst>
              <a:ext uri="{FF2B5EF4-FFF2-40B4-BE49-F238E27FC236}">
                <a16:creationId xmlns:a16="http://schemas.microsoft.com/office/drawing/2014/main" id="{73250D1B-E568-2838-9B88-39DC93A3323B}"/>
              </a:ext>
            </a:extLst>
          </p:cNvPr>
          <p:cNvSpPr txBox="1"/>
          <p:nvPr/>
        </p:nvSpPr>
        <p:spPr>
          <a:xfrm>
            <a:off x="1394836" y="184404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BFAC6EC-353D-82F5-D26D-EE895B0EC14C}"/>
              </a:ext>
            </a:extLst>
          </p:cNvPr>
          <p:cNvSpPr/>
          <p:nvPr/>
        </p:nvSpPr>
        <p:spPr>
          <a:xfrm>
            <a:off x="8783570" y="832506"/>
            <a:ext cx="2242573" cy="4369455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24C16F4-7778-8808-2D8D-FBF01BD5B2EF}"/>
              </a:ext>
            </a:extLst>
          </p:cNvPr>
          <p:cNvSpPr/>
          <p:nvPr/>
        </p:nvSpPr>
        <p:spPr>
          <a:xfrm flipH="1">
            <a:off x="8616533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078E077-8D7D-DA71-B5FE-DD8725A84C46}"/>
              </a:ext>
            </a:extLst>
          </p:cNvPr>
          <p:cNvSpPr/>
          <p:nvPr/>
        </p:nvSpPr>
        <p:spPr>
          <a:xfrm flipH="1">
            <a:off x="8562340" y="1765300"/>
            <a:ext cx="1828800" cy="3124200"/>
          </a:xfrm>
          <a:custGeom>
            <a:gdLst>
              <a:gd name="csX0" fmla="*/ 0 w 1828800"/>
              <a:gd name="csY0" fmla="*/ 3124200 h 3124200"/>
              <a:gd name="csX1" fmla="*/ 1320800 w 1828800"/>
              <a:gd name="csY1" fmla="*/ 2311400 h 3124200"/>
              <a:gd name="csX2" fmla="*/ 1320800 w 1828800"/>
              <a:gd name="csY2" fmla="*/ 0 h 3124200"/>
              <a:gd name="csX3" fmla="*/ 1828800 w 1828800"/>
              <a:gd name="csY3" fmla="*/ 469900 h 31242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828800" h="3124200">
                <a:moveTo>
                  <a:pt x="0" y="3124200"/>
                </a:moveTo>
                <a:lnTo>
                  <a:pt x="1320800" y="2311400"/>
                </a:lnTo>
                <a:lnTo>
                  <a:pt x="1320800" y="0"/>
                </a:lnTo>
                <a:lnTo>
                  <a:pt x="1828800" y="46990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B96B9EC-FEDE-49FC-06FA-C1FD2682369E}"/>
              </a:ext>
            </a:extLst>
          </p:cNvPr>
          <p:cNvSpPr/>
          <p:nvPr/>
        </p:nvSpPr>
        <p:spPr>
          <a:xfrm flipH="1">
            <a:off x="1069340" y="5156200"/>
            <a:ext cx="4546600" cy="689420"/>
          </a:xfrm>
          <a:custGeom>
            <a:gdLst>
              <a:gd name="csX0" fmla="*/ 0 w 4438457"/>
              <a:gd name="csY0" fmla="*/ 647700 h 689420"/>
              <a:gd name="csX1" fmla="*/ 4419600 w 4438457"/>
              <a:gd name="csY1" fmla="*/ 0 h 68942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438457" h="689420">
                <a:moveTo>
                  <a:pt x="0" y="647700"/>
                </a:moveTo>
                <a:cubicBezTo>
                  <a:pt x="1536700" y="711200"/>
                  <a:pt x="4711700" y="812800"/>
                  <a:pt x="4419600" y="0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CFBA444-13C3-2703-19CE-947E27F4E87D}"/>
              </a:ext>
            </a:extLst>
          </p:cNvPr>
          <p:cNvSpPr/>
          <p:nvPr/>
        </p:nvSpPr>
        <p:spPr>
          <a:xfrm flipH="1">
            <a:off x="5310468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B4519A3-83C7-4C46-315A-EF093DB6AC3B}"/>
              </a:ext>
            </a:extLst>
          </p:cNvPr>
          <p:cNvSpPr txBox="1"/>
          <p:nvPr/>
        </p:nvSpPr>
        <p:spPr>
          <a:xfrm flipH="1">
            <a:off x="792734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DBLS LT 93 H-WHEEL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F4CC671-6F7D-C107-6ACC-35D84CA0D365}"/>
              </a:ext>
            </a:extLst>
          </p:cNvPr>
          <p:cNvSpPr/>
          <p:nvPr/>
        </p:nvSpPr>
        <p:spPr>
          <a:xfrm flipH="1">
            <a:off x="1019048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9" name="2">
            <a:extLst>
              <a:ext uri="{FF2B5EF4-FFF2-40B4-BE49-F238E27FC236}">
                <a16:creationId xmlns:a16="http://schemas.microsoft.com/office/drawing/2014/main" id="{5F18435B-77C2-ABD3-7849-E0573F23F52A}"/>
              </a:ext>
            </a:extLst>
          </p:cNvPr>
          <p:cNvSpPr txBox="1"/>
          <p:nvPr/>
        </p:nvSpPr>
        <p:spPr>
          <a:xfrm>
            <a:off x="5977214" y="312293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6</a:t>
            </a:r>
          </a:p>
        </p:txBody>
      </p:sp>
      <p:sp>
        <p:nvSpPr>
          <p:cNvPr id="30" name="2">
            <a:extLst>
              <a:ext uri="{FF2B5EF4-FFF2-40B4-BE49-F238E27FC236}">
                <a16:creationId xmlns:a16="http://schemas.microsoft.com/office/drawing/2014/main" id="{6BA28AAF-2513-2A7E-0689-594BCFC20066}"/>
              </a:ext>
            </a:extLst>
          </p:cNvPr>
          <p:cNvSpPr txBox="1"/>
          <p:nvPr/>
        </p:nvSpPr>
        <p:spPr>
          <a:xfrm>
            <a:off x="6198306" y="3563686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1" name="2">
            <a:extLst>
              <a:ext uri="{FF2B5EF4-FFF2-40B4-BE49-F238E27FC236}">
                <a16:creationId xmlns:a16="http://schemas.microsoft.com/office/drawing/2014/main" id="{69D6812C-B898-E3B9-43C5-E0D3702695E4}"/>
              </a:ext>
            </a:extLst>
          </p:cNvPr>
          <p:cNvSpPr txBox="1"/>
          <p:nvPr/>
        </p:nvSpPr>
        <p:spPr>
          <a:xfrm>
            <a:off x="8692129" y="3929446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2" name="2">
            <a:extLst>
              <a:ext uri="{FF2B5EF4-FFF2-40B4-BE49-F238E27FC236}">
                <a16:creationId xmlns:a16="http://schemas.microsoft.com/office/drawing/2014/main" id="{E8554EE3-7996-E016-249D-839029E795C0}"/>
              </a:ext>
            </a:extLst>
          </p:cNvPr>
          <p:cNvSpPr txBox="1"/>
          <p:nvPr/>
        </p:nvSpPr>
        <p:spPr>
          <a:xfrm>
            <a:off x="8990391" y="1468734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8FCB1318-DBFB-2DEF-C2D6-F6AA297B9B98}"/>
              </a:ext>
            </a:extLst>
          </p:cNvPr>
          <p:cNvSpPr txBox="1"/>
          <p:nvPr/>
        </p:nvSpPr>
        <p:spPr>
          <a:xfrm>
            <a:off x="8073389" y="2026920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4" name="2">
            <a:extLst>
              <a:ext uri="{FF2B5EF4-FFF2-40B4-BE49-F238E27FC236}">
                <a16:creationId xmlns:a16="http://schemas.microsoft.com/office/drawing/2014/main" id="{C51D4C9B-55D4-B638-5D3D-1DB7B05B5013}"/>
              </a:ext>
            </a:extLst>
          </p:cNvPr>
          <p:cNvSpPr txBox="1"/>
          <p:nvPr/>
        </p:nvSpPr>
        <p:spPr>
          <a:xfrm flipH="1">
            <a:off x="10843263" y="43190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5" name="3">
            <a:extLst>
              <a:ext uri="{FF2B5EF4-FFF2-40B4-BE49-F238E27FC236}">
                <a16:creationId xmlns:a16="http://schemas.microsoft.com/office/drawing/2014/main" id="{E6FBF94D-737D-555C-C66C-B9FA4E1D862C}"/>
              </a:ext>
            </a:extLst>
          </p:cNvPr>
          <p:cNvSpPr txBox="1"/>
          <p:nvPr/>
        </p:nvSpPr>
        <p:spPr>
          <a:xfrm flipH="1">
            <a:off x="8389453" y="158242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6" name="4">
            <a:extLst>
              <a:ext uri="{FF2B5EF4-FFF2-40B4-BE49-F238E27FC236}">
                <a16:creationId xmlns:a16="http://schemas.microsoft.com/office/drawing/2014/main" id="{B5E6596F-B537-4F19-2F89-B0A2BA214069}"/>
              </a:ext>
            </a:extLst>
          </p:cNvPr>
          <p:cNvSpPr txBox="1"/>
          <p:nvPr/>
        </p:nvSpPr>
        <p:spPr>
          <a:xfrm flipH="1">
            <a:off x="6333304" y="30886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7" name="5">
            <a:extLst>
              <a:ext uri="{FF2B5EF4-FFF2-40B4-BE49-F238E27FC236}">
                <a16:creationId xmlns:a16="http://schemas.microsoft.com/office/drawing/2014/main" id="{849C16C2-BECC-C9C9-920D-DE9846D9A10A}"/>
              </a:ext>
            </a:extLst>
          </p:cNvPr>
          <p:cNvSpPr txBox="1"/>
          <p:nvPr/>
        </p:nvSpPr>
        <p:spPr>
          <a:xfrm flipH="1">
            <a:off x="850900" y="473934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</p:spTree>
    <p:extLst>
      <p:ext uri="{BB962C8B-B14F-4D97-AF65-F5344CB8AC3E}">
        <p14:creationId val="225080762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23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2026-01-25T11:23:01.500</cp:lastPrinted>
  <dcterms:created xsi:type="dcterms:W3CDTF">2026-01-25T16:23:01Z</dcterms:created>
  <dcterms:modified xsi:type="dcterms:W3CDTF">2026-01-25T16:23:01Z</dcterms:modified>
</cp:coreProperties>
</file>