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41408F09-ED7E-123D-BE6E-97BA731B279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3A7E4F-F215-6EBC-B559-3D350BA144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A04321-ECA2-1C99-F256-DBD743AB5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66 HITCH SEAM (HOSS)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170203-DC36-F41B-7C9B-BDAB36A57C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7689647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62E794F-183A-41B6-877D-D1685C5C9DD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9B20D7A-5DBF-4343-93A3-EFDD2C43B2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6B600B9-96A0-42F7-B611-8EA0FFA89CF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1BEB601-A756-47A9-BA6C-5F166DDBD14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2B81480-1088-4D12-A266-84C6F52051E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FD4C772-A35B-4A55-9A95-447721DCD97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9AAB181-FFBB-4D5B-8A23-0DB8B1FD9F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EB0B43D-C2D2-471A-92C6-02B67DCCBCB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42BBE41-A7F3-47C0-B96C-4F656D2E46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F5D68BA-D916-4328-BF31-7D102A0FBFC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2FB8F16-5D29-462C-9C17-BE3D9D7C5E1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A78232-1FBD-4412-E7BF-F8F133A45D57}"/>
            </a:ext>
          </a:extLst>
        </p:cNvPr>
        <p:cNvGrpSpPr/>
        <p:nvPr/>
      </p:nvGrpSpPr>
      <p:grpSpPr>
        <a:xfrm>
          <a:off x="0" y="0"/>
          <a: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9EE6DA-1DD5-1046-4BE4-04FBB9DD2222}"/>
              </a:ext>
            </a:extLst>
          </p:cNvPr>
          <p:cNvCxnSpPr/>
          <p:nvPr/>
        </p:nvCxnSpPr>
        <p:spPr>
          <a:xfrm flipH="1" flipV="1">
            <a:off x="5669831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76947B-6BC9-5976-B69A-A616173A1ACE}"/>
              </a:ext>
            </a:extLst>
          </p:cNvPr>
          <p:cNvCxnSpPr/>
          <p:nvPr/>
        </p:nvCxnSpPr>
        <p:spPr>
          <a:xfrm flipH="1">
            <a:off x="5510648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9756AEFA-78D0-B178-5247-FDDC3EE71F8E}"/>
              </a:ext>
            </a:extLst>
          </p:cNvPr>
          <p:cNvSpPr/>
          <p:nvPr/>
        </p:nvSpPr>
        <p:spPr>
          <a:xfrm flipH="1">
            <a:off x="591901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BC573CC-6A53-7CED-4EA6-B937490B3946}"/>
              </a:ext>
            </a:extLst>
          </p:cNvPr>
          <p:cNvSpPr/>
          <p:nvPr/>
        </p:nvSpPr>
        <p:spPr>
          <a:xfrm flipH="1">
            <a:off x="54402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AFD042E-313B-DCBA-5D1F-80CCE2278F32}"/>
              </a:ext>
            </a:extLst>
          </p:cNvPr>
          <p:cNvSpPr/>
          <p:nvPr/>
        </p:nvSpPr>
        <p:spPr>
          <a:xfrm flipH="1">
            <a:off x="49615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3580572-0CFD-2F25-01C9-1AA4CFEE197B}"/>
              </a:ext>
            </a:extLst>
          </p:cNvPr>
          <p:cNvSpPr/>
          <p:nvPr/>
        </p:nvSpPr>
        <p:spPr>
          <a:xfrm flipH="1">
            <a:off x="63977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9C05263-056D-47A8-EB4F-438422AE6DF3}"/>
              </a:ext>
            </a:extLst>
          </p:cNvPr>
          <p:cNvSpPr/>
          <p:nvPr/>
        </p:nvSpPr>
        <p:spPr>
          <a:xfrm flipH="1">
            <a:off x="687651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D71C736-EE8B-8621-A1E7-AEA142345BC4}"/>
              </a:ext>
            </a:extLst>
          </p:cNvPr>
          <p:cNvSpPr/>
          <p:nvPr/>
        </p:nvSpPr>
        <p:spPr>
          <a:xfrm flipH="1">
            <a:off x="58977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54AB3E-99F7-9ECA-85A7-B058D29FA563}"/>
              </a:ext>
            </a:extLst>
          </p:cNvPr>
          <p:cNvSpPr/>
          <p:nvPr/>
        </p:nvSpPr>
        <p:spPr>
          <a:xfrm flipH="1">
            <a:off x="58977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39276AC-307C-0D4C-7B60-30FB467BAB06}"/>
              </a:ext>
            </a:extLst>
          </p:cNvPr>
          <p:cNvSpPr/>
          <p:nvPr/>
        </p:nvSpPr>
        <p:spPr>
          <a:xfrm flipH="1">
            <a:off x="9983770" y="3403600"/>
            <a:ext cx="355600" cy="1498600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BS1">
            <a:extLst>
              <a:ext uri="{FF2B5EF4-FFF2-40B4-BE49-F238E27FC236}">
                <a16:creationId xmlns:a16="http://schemas.microsoft.com/office/drawing/2014/main" id="{C43A49CF-2BDB-99F2-1808-03F946996940}"/>
              </a:ext>
            </a:extLst>
          </p:cNvPr>
          <p:cNvSpPr txBox="1"/>
          <p:nvPr/>
        </p:nvSpPr>
        <p:spPr>
          <a:xfrm flipH="1">
            <a:off x="9810739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8883124E-8305-B5B7-9CC0-1C064F409316}"/>
              </a:ext>
            </a:extLst>
          </p:cNvPr>
          <p:cNvSpPr txBox="1"/>
          <p:nvPr/>
        </p:nvSpPr>
        <p:spPr>
          <a:xfrm flipH="1">
            <a:off x="9627859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1966A5F1-450D-0BCF-1281-84AAEC6B3E13}"/>
              </a:ext>
            </a:extLst>
          </p:cNvPr>
          <p:cNvSpPr txBox="1"/>
          <p:nvPr/>
        </p:nvSpPr>
        <p:spPr>
          <a:xfrm flipH="1">
            <a:off x="9204273" y="4043720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21BD86-7A64-6C6A-F5BF-EB1F982B73FD}"/>
              </a:ext>
            </a:extLst>
          </p:cNvPr>
          <p:cNvSpPr/>
          <p:nvPr/>
        </p:nvSpPr>
        <p:spPr>
          <a:xfrm flipH="1">
            <a:off x="1016411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2F756A5-631C-9B95-188D-80F22BCE9AB5}"/>
              </a:ext>
            </a:extLst>
          </p:cNvPr>
          <p:cNvSpPr/>
          <p:nvPr/>
        </p:nvSpPr>
        <p:spPr>
          <a:xfrm>
            <a:off x="1878630" y="3314700"/>
            <a:ext cx="355600" cy="1870709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2C6F1398-2DAF-104D-BCCC-7DFC429C5075}"/>
              </a:ext>
            </a:extLst>
          </p:cNvPr>
          <p:cNvSpPr txBox="1"/>
          <p:nvPr/>
        </p:nvSpPr>
        <p:spPr>
          <a:xfrm flipH="1">
            <a:off x="135890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DBE2CFBF-F863-6A9E-B585-EC6FA35CD21B}"/>
              </a:ext>
            </a:extLst>
          </p:cNvPr>
          <p:cNvSpPr txBox="1"/>
          <p:nvPr/>
        </p:nvSpPr>
        <p:spPr>
          <a:xfrm flipH="1">
            <a:off x="2215480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DF311043-C06C-1DD2-9B8E-BBC93380902E}"/>
              </a:ext>
            </a:extLst>
          </p:cNvPr>
          <p:cNvSpPr txBox="1"/>
          <p:nvPr/>
        </p:nvSpPr>
        <p:spPr>
          <a:xfrm flipH="1">
            <a:off x="1795833" y="4103964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48438A6-2C24-C7A7-1D68-EC79CDEA6793}"/>
              </a:ext>
            </a:extLst>
          </p:cNvPr>
          <p:cNvSpPr/>
          <p:nvPr/>
        </p:nvSpPr>
        <p:spPr>
          <a:xfrm flipH="1">
            <a:off x="169067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CF017A-BAF9-04D4-A58F-F276E37152C3}"/>
              </a:ext>
            </a:extLst>
          </p:cNvPr>
          <p:cNvSpPr/>
          <p:nvPr/>
        </p:nvSpPr>
        <p:spPr>
          <a:xfrm>
            <a:off x="3465712" y="571500"/>
            <a:ext cx="582957" cy="4347866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6287E052-FF97-8FD0-EC3F-B097AB785ABF}"/>
              </a:ext>
            </a:extLst>
          </p:cNvPr>
          <p:cNvSpPr txBox="1"/>
          <p:nvPr/>
        </p:nvSpPr>
        <p:spPr>
          <a:xfrm flipH="1">
            <a:off x="3009206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4" name="H+2">
            <a:extLst>
              <a:ext uri="{FF2B5EF4-FFF2-40B4-BE49-F238E27FC236}">
                <a16:creationId xmlns:a16="http://schemas.microsoft.com/office/drawing/2014/main" id="{6D404288-376E-FF2B-570A-8B243FB8C281}"/>
              </a:ext>
            </a:extLst>
          </p:cNvPr>
          <p:cNvSpPr txBox="1"/>
          <p:nvPr/>
        </p:nvSpPr>
        <p:spPr>
          <a:xfrm flipH="1">
            <a:off x="3303151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9E69C16-242E-0EC0-E133-8B18AC8F9D85}"/>
              </a:ext>
            </a:extLst>
          </p:cNvPr>
          <p:cNvSpPr/>
          <p:nvPr/>
        </p:nvSpPr>
        <p:spPr>
          <a:xfrm flipH="1">
            <a:off x="3326094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087EBC6-B1A6-5376-37AD-A77CCECAE88A}"/>
              </a:ext>
            </a:extLst>
          </p:cNvPr>
          <p:cNvSpPr/>
          <p:nvPr/>
        </p:nvSpPr>
        <p:spPr>
          <a:xfrm flipH="1">
            <a:off x="8138609" y="571500"/>
            <a:ext cx="582957" cy="464251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H+2">
            <a:extLst>
              <a:ext uri="{FF2B5EF4-FFF2-40B4-BE49-F238E27FC236}">
                <a16:creationId xmlns:a16="http://schemas.microsoft.com/office/drawing/2014/main" id="{ABE8461C-D387-60B0-DF19-283E8E07072C}"/>
              </a:ext>
            </a:extLst>
          </p:cNvPr>
          <p:cNvSpPr txBox="1"/>
          <p:nvPr/>
        </p:nvSpPr>
        <p:spPr>
          <a:xfrm flipH="1">
            <a:off x="8258543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922B3B7-C97D-D374-D96E-AF11AC90D4D5}"/>
              </a:ext>
            </a:extLst>
          </p:cNvPr>
          <p:cNvSpPr/>
          <p:nvPr/>
        </p:nvSpPr>
        <p:spPr>
          <a:xfrm flipH="1">
            <a:off x="852031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8" name="BS2">
            <a:extLst>
              <a:ext uri="{FF2B5EF4-FFF2-40B4-BE49-F238E27FC236}">
                <a16:creationId xmlns:a16="http://schemas.microsoft.com/office/drawing/2014/main" id="{5258E811-87D2-C3B6-2EC6-BED2097D253A}"/>
              </a:ext>
            </a:extLst>
          </p:cNvPr>
          <p:cNvSpPr txBox="1"/>
          <p:nvPr/>
        </p:nvSpPr>
        <p:spPr>
          <a:xfrm flipH="1">
            <a:off x="819712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270E38D-CA1B-0A9E-0134-207A51B14691}"/>
              </a:ext>
            </a:extLst>
          </p:cNvPr>
          <p:cNvSpPr/>
          <p:nvPr/>
        </p:nvSpPr>
        <p:spPr>
          <a:xfrm flipH="1">
            <a:off x="5678470" y="3416300"/>
            <a:ext cx="546100" cy="2019300"/>
          </a:xfrm>
          <a:custGeom>
            <a:gdLst>
              <a:gd name="csX0" fmla="*/ 546100 w 546100"/>
              <a:gd name="csY0" fmla="*/ 2019300 h 2019300"/>
              <a:gd name="csX1" fmla="*/ 127000 w 546100"/>
              <a:gd name="csY1" fmla="*/ 0 h 2019300"/>
              <a:gd name="csX2" fmla="*/ 0 w 546100"/>
              <a:gd name="csY2" fmla="*/ 317500 h 20193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546100" h="2019300">
                <a:moveTo>
                  <a:pt x="546100" y="20193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C5646283-1360-9BF4-E3F4-0B613D986899}"/>
              </a:ext>
            </a:extLst>
          </p:cNvPr>
          <p:cNvSpPr txBox="1"/>
          <p:nvPr/>
        </p:nvSpPr>
        <p:spPr>
          <a:xfrm flipH="1">
            <a:off x="7955729" y="15434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3CF6AF0E-83F7-1001-6667-D0813E6810C4}"/>
              </a:ext>
            </a:extLst>
          </p:cNvPr>
          <p:cNvSpPr txBox="1"/>
          <p:nvPr/>
        </p:nvSpPr>
        <p:spPr>
          <a:xfrm flipH="1">
            <a:off x="3865789" y="12384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B733F690-310E-F3C6-FD6A-D99451F12811}"/>
              </a:ext>
            </a:extLst>
          </p:cNvPr>
          <p:cNvSpPr txBox="1"/>
          <p:nvPr/>
        </p:nvSpPr>
        <p:spPr>
          <a:xfrm flipH="1">
            <a:off x="5897705" y="295249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H+2">
            <a:extLst>
              <a:ext uri="{FF2B5EF4-FFF2-40B4-BE49-F238E27FC236}">
                <a16:creationId xmlns:a16="http://schemas.microsoft.com/office/drawing/2014/main" id="{08BB9897-C2EC-C4AA-6039-871FD301B53C}"/>
              </a:ext>
            </a:extLst>
          </p:cNvPr>
          <p:cNvSpPr txBox="1"/>
          <p:nvPr/>
        </p:nvSpPr>
        <p:spPr>
          <a:xfrm flipH="1">
            <a:off x="5934685" y="3722463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1627C3-336F-FF5A-A468-D6422EAE0321}"/>
              </a:ext>
            </a:extLst>
          </p:cNvPr>
          <p:cNvSpPr txBox="1"/>
          <p:nvPr/>
        </p:nvSpPr>
        <p:spPr>
          <a:xfrm flipH="1">
            <a:off x="790097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66 HITCH SEAM (HOSS)</a:t>
            </a:r>
          </a:p>
        </p:txBody>
      </p:sp>
    </p:spTree>
    <p:extLst>
      <p:ext uri="{BB962C8B-B14F-4D97-AF65-F5344CB8AC3E}">
        <p14:creationId val="114406228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2026-01-25T11:23:18.548</cp:lastPrinted>
  <dcterms:created xsi:type="dcterms:W3CDTF">2026-01-25T16:23:18Z</dcterms:created>
  <dcterms:modified xsi:type="dcterms:W3CDTF">2026-01-25T16:23:18Z</dcterms:modified>
</cp:coreProperties>
</file>