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B9D67908-C709-5B57-28D5-50BB64706A52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6D00A3-D27F-10FE-626F-12D43AA25B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699D84-5C02-BCF8-2F5D-B339A37AB3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TRIPS RT 96 ALL CURL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2F7D77-4CB4-2BF8-6432-4FBE6CB752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60509945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88D0A56-14ED-44A9-8CC1-4E918426841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166DC47-DF9E-41E4-B068-2A64937B5A7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ECDF8E6-7693-4770-8601-EEE368AC968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E877C7E-0E2F-4396-979F-A74B99D4F30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4501D76-0DDA-4710-9EE3-30E45979CF5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43A70E2-AB94-4C2C-8400-FC396209B71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264A4FF0-44E1-4A6A-B3CD-179B023751B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62E3B177-A64E-4473-80C1-5D0DD90E7C6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C7CEB1AF-96AD-432F-9176-3F537578B8E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D0921D66-1F97-4BF1-892E-DF216C7AFE9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5DCF9C8-D12D-4880-804C-8C99DDABF4C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59DEBA-4CF6-300A-0947-6FB94CF1E8F8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A0C96EE9-F899-EB54-8FC1-7BF0F3023914}"/>
              </a:ext>
            </a:extLst>
          </p:cNvPr>
          <p:cNvSpPr/>
          <p:nvPr/>
        </p:nvSpPr>
        <p:spPr>
          <a:xfrm>
            <a:off x="4480560" y="2377440"/>
            <a:ext cx="2611120" cy="2479040"/>
          </a:xfrm>
          <a:custGeom>
            <a:gdLst>
              <a:gd name="csX0" fmla="*/ 2611120 w 2611120"/>
              <a:gd name="csY0" fmla="*/ 2479040 h 2479040"/>
              <a:gd name="csX1" fmla="*/ 0 w 2611120"/>
              <a:gd name="csY1" fmla="*/ 0 h 2479040"/>
              <a:gd name="csX2" fmla="*/ 0 w 2611120"/>
              <a:gd name="csY2" fmla="*/ 325120 h 247904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11120" h="2479040">
                <a:moveTo>
                  <a:pt x="2611120" y="2479040"/>
                </a:moveTo>
                <a:lnTo>
                  <a:pt x="0" y="0"/>
                </a:lnTo>
                <a:lnTo>
                  <a:pt x="0" y="32512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COMEBACK">
            <a:extLst>
              <a:ext uri="{FF2B5EF4-FFF2-40B4-BE49-F238E27FC236}">
                <a16:creationId xmlns:a16="http://schemas.microsoft.com/office/drawing/2014/main" id="{DBF4E6A1-EC72-6C5B-72E0-A57DF3A6108E}"/>
              </a:ext>
            </a:extLst>
          </p:cNvPr>
          <p:cNvSpPr/>
          <p:nvPr/>
        </p:nvSpPr>
        <p:spPr>
          <a:xfrm>
            <a:off x="9884871" y="1790700"/>
            <a:ext cx="434273" cy="3394709"/>
          </a:xfrm>
          <a:custGeom>
            <a:gdLst>
              <a:gd name="connsiteX0" fmla="*/ 817214 w 817214"/>
              <a:gd name="connsiteY0" fmla="*/ 2781300 h 2781300"/>
              <a:gd name="connsiteX1" fmla="*/ 817214 w 817214"/>
              <a:gd name="connsiteY1" fmla="*/ 0 h 2781300"/>
              <a:gd name="connsiteX2" fmla="*/ 0 w 817214"/>
              <a:gd name="connsiteY2" fmla="*/ 390326 h 2781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7214" h="2781300">
                <a:moveTo>
                  <a:pt x="817214" y="2781300"/>
                </a:moveTo>
                <a:lnTo>
                  <a:pt x="817214" y="0"/>
                </a:lnTo>
                <a:lnTo>
                  <a:pt x="0" y="390326"/>
                </a:lnTo>
              </a:path>
            </a:pathLst>
          </a:custGeom>
          <a:noFill/>
          <a:ln w="38100" cap="rnd">
            <a:solidFill>
              <a:srgbClr val="FF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4" name="COMEBACK">
            <a:extLst>
              <a:ext uri="{FF2B5EF4-FFF2-40B4-BE49-F238E27FC236}">
                <a16:creationId xmlns:a16="http://schemas.microsoft.com/office/drawing/2014/main" id="{6B0087E6-F61D-7BD0-0F8B-56F45589192C}"/>
              </a:ext>
            </a:extLst>
          </p:cNvPr>
          <p:cNvSpPr/>
          <p:nvPr/>
        </p:nvSpPr>
        <p:spPr>
          <a:xfrm flipH="1">
            <a:off x="1859279" y="1807806"/>
            <a:ext cx="434273" cy="3080907"/>
          </a:xfrm>
          <a:custGeom>
            <a:gdLst>
              <a:gd name="connsiteX0" fmla="*/ 817214 w 817214"/>
              <a:gd name="connsiteY0" fmla="*/ 2781300 h 2781300"/>
              <a:gd name="connsiteX1" fmla="*/ 817214 w 817214"/>
              <a:gd name="connsiteY1" fmla="*/ 0 h 2781300"/>
              <a:gd name="connsiteX2" fmla="*/ 0 w 817214"/>
              <a:gd name="connsiteY2" fmla="*/ 390326 h 2781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7214" h="2781300">
                <a:moveTo>
                  <a:pt x="817214" y="2781300"/>
                </a:moveTo>
                <a:lnTo>
                  <a:pt x="817214" y="0"/>
                </a:lnTo>
                <a:lnTo>
                  <a:pt x="0" y="390326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1CA6B33-AD51-A4B7-17C5-F912B48D6F16}"/>
              </a:ext>
            </a:extLst>
          </p:cNvPr>
          <p:cNvSpPr/>
          <p:nvPr/>
        </p:nvSpPr>
        <p:spPr>
          <a:xfrm>
            <a:off x="43289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DFDA9A2D-A3B1-CB3A-C8CE-139E3D829583}"/>
              </a:ext>
            </a:extLst>
          </p:cNvPr>
          <p:cNvSpPr/>
          <p:nvPr/>
        </p:nvSpPr>
        <p:spPr>
          <a:xfrm>
            <a:off x="48076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5A9319A-1BFC-C90D-4CB0-1F43B8DA0862}"/>
              </a:ext>
            </a:extLst>
          </p:cNvPr>
          <p:cNvSpPr/>
          <p:nvPr/>
        </p:nvSpPr>
        <p:spPr>
          <a:xfrm>
            <a:off x="52864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1E18285-F7F7-0BCF-E0D6-80EA1CB1C6F0}"/>
              </a:ext>
            </a:extLst>
          </p:cNvPr>
          <p:cNvSpPr/>
          <p:nvPr/>
        </p:nvSpPr>
        <p:spPr>
          <a:xfrm>
            <a:off x="38501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36599ED-5623-9C24-0EBD-1DAD6E2D6B28}"/>
              </a:ext>
            </a:extLst>
          </p:cNvPr>
          <p:cNvSpPr/>
          <p:nvPr/>
        </p:nvSpPr>
        <p:spPr>
          <a:xfrm>
            <a:off x="33714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32A2A33-26D0-E092-7075-DD032143FD69}"/>
              </a:ext>
            </a:extLst>
          </p:cNvPr>
          <p:cNvSpPr/>
          <p:nvPr/>
        </p:nvSpPr>
        <p:spPr>
          <a:xfrm>
            <a:off x="43502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7" name="4">
            <a:extLst>
              <a:ext uri="{FF2B5EF4-FFF2-40B4-BE49-F238E27FC236}">
                <a16:creationId xmlns:a16="http://schemas.microsoft.com/office/drawing/2014/main" id="{21B2B899-4CE3-CAEE-84D0-2B5C2403C602}"/>
              </a:ext>
            </a:extLst>
          </p:cNvPr>
          <p:cNvSpPr txBox="1"/>
          <p:nvPr/>
        </p:nvSpPr>
        <p:spPr>
          <a:xfrm>
            <a:off x="670156" y="530455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F7E228DF-D7B5-3690-D8D6-50924D46E09A}"/>
              </a:ext>
            </a:extLst>
          </p:cNvPr>
          <p:cNvSpPr txBox="1"/>
          <p:nvPr/>
        </p:nvSpPr>
        <p:spPr>
          <a:xfrm>
            <a:off x="9902651" y="147020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5805C07B-1E54-A73F-2F1F-7BDC21DDC23B}"/>
              </a:ext>
            </a:extLst>
          </p:cNvPr>
          <p:cNvSpPr txBox="1"/>
          <p:nvPr/>
        </p:nvSpPr>
        <p:spPr>
          <a:xfrm>
            <a:off x="9590187" y="2245345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F492211-8D64-2169-BB78-0991EEA634D5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PS1">
            <a:extLst>
              <a:ext uri="{FF2B5EF4-FFF2-40B4-BE49-F238E27FC236}">
                <a16:creationId xmlns:a16="http://schemas.microsoft.com/office/drawing/2014/main" id="{CD605B59-15BF-209C-620E-1A0952CFBCBC}"/>
              </a:ext>
            </a:extLst>
          </p:cNvPr>
          <p:cNvSpPr txBox="1"/>
          <p:nvPr/>
        </p:nvSpPr>
        <p:spPr>
          <a:xfrm>
            <a:off x="9812990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2" name="PS2">
            <a:extLst>
              <a:ext uri="{FF2B5EF4-FFF2-40B4-BE49-F238E27FC236}">
                <a16:creationId xmlns:a16="http://schemas.microsoft.com/office/drawing/2014/main" id="{DB9EE37C-CD0A-9E5A-291F-4E3E693BBDA8}"/>
              </a:ext>
            </a:extLst>
          </p:cNvPr>
          <p:cNvSpPr txBox="1"/>
          <p:nvPr/>
        </p:nvSpPr>
        <p:spPr>
          <a:xfrm>
            <a:off x="8191848" y="535664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3" name="PS3">
            <a:extLst>
              <a:ext uri="{FF2B5EF4-FFF2-40B4-BE49-F238E27FC236}">
                <a16:creationId xmlns:a16="http://schemas.microsoft.com/office/drawing/2014/main" id="{F55A2481-74A6-7E98-F17B-FECE8EB4E7EC}"/>
              </a:ext>
            </a:extLst>
          </p:cNvPr>
          <p:cNvSpPr txBox="1"/>
          <p:nvPr/>
        </p:nvSpPr>
        <p:spPr>
          <a:xfrm>
            <a:off x="6570706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F79D64B-B52B-DF4E-420D-7AD88EDD3809}"/>
              </a:ext>
            </a:extLst>
          </p:cNvPr>
          <p:cNvSpPr/>
          <p:nvPr/>
        </p:nvSpPr>
        <p:spPr>
          <a:xfrm>
            <a:off x="690755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BS1">
            <a:extLst>
              <a:ext uri="{FF2B5EF4-FFF2-40B4-BE49-F238E27FC236}">
                <a16:creationId xmlns:a16="http://schemas.microsoft.com/office/drawing/2014/main" id="{60E9EC33-AF5E-F299-30C5-3E91F915725C}"/>
              </a:ext>
            </a:extLst>
          </p:cNvPr>
          <p:cNvSpPr txBox="1"/>
          <p:nvPr/>
        </p:nvSpPr>
        <p:spPr>
          <a:xfrm>
            <a:off x="1351280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5" name="RB FLAT">
            <a:extLst>
              <a:ext uri="{FF2B5EF4-FFF2-40B4-BE49-F238E27FC236}">
                <a16:creationId xmlns:a16="http://schemas.microsoft.com/office/drawing/2014/main" id="{7F5C8D2A-8F22-BD07-FC03-FDCACF505902}"/>
              </a:ext>
            </a:extLst>
          </p:cNvPr>
          <p:cNvSpPr/>
          <p:nvPr/>
        </p:nvSpPr>
        <p:spPr>
          <a:xfrm>
            <a:off x="8698001" y="3962400"/>
            <a:ext cx="2999681" cy="1202075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C27561C-297F-D0C9-FB08-45891D7537FE}"/>
              </a:ext>
            </a:extLst>
          </p:cNvPr>
          <p:cNvSpPr/>
          <p:nvPr/>
        </p:nvSpPr>
        <p:spPr>
          <a:xfrm>
            <a:off x="8528698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2D61ABE9-A023-BA57-89C4-746CE638FFB6}"/>
              </a:ext>
            </a:extLst>
          </p:cNvPr>
          <p:cNvSpPr txBox="1"/>
          <p:nvPr/>
        </p:nvSpPr>
        <p:spPr>
          <a:xfrm>
            <a:off x="10935832" y="411024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28" name="1">
            <a:extLst>
              <a:ext uri="{FF2B5EF4-FFF2-40B4-BE49-F238E27FC236}">
                <a16:creationId xmlns:a16="http://schemas.microsoft.com/office/drawing/2014/main" id="{AF56F530-911D-6E7D-3156-C24AA1F9233C}"/>
              </a:ext>
            </a:extLst>
          </p:cNvPr>
          <p:cNvSpPr txBox="1"/>
          <p:nvPr/>
        </p:nvSpPr>
        <p:spPr>
          <a:xfrm flipH="1">
            <a:off x="9497221" y="193567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2671E2D-46B1-EDE3-843B-D2215035A88E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78C59BC7-F062-6CCF-2304-108D450B5055}"/>
              </a:ext>
            </a:extLst>
          </p:cNvPr>
          <p:cNvSpPr txBox="1"/>
          <p:nvPr/>
        </p:nvSpPr>
        <p:spPr>
          <a:xfrm>
            <a:off x="11583175" y="352064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0" name="RB SWING">
            <a:extLst>
              <a:ext uri="{FF2B5EF4-FFF2-40B4-BE49-F238E27FC236}">
                <a16:creationId xmlns:a16="http://schemas.microsoft.com/office/drawing/2014/main" id="{FA11766B-24A0-12CB-2EA8-F1EB3A942FCE}"/>
              </a:ext>
            </a:extLst>
          </p:cNvPr>
          <p:cNvSpPr/>
          <p:nvPr/>
        </p:nvSpPr>
        <p:spPr>
          <a:xfrm flipH="1">
            <a:off x="773253" y="5738916"/>
            <a:ext cx="3097621" cy="250446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8B244E2-9C9D-5DF9-4C34-5D1E67A05B3C}"/>
              </a:ext>
            </a:extLst>
          </p:cNvPr>
          <p:cNvSpPr/>
          <p:nvPr/>
        </p:nvSpPr>
        <p:spPr>
          <a:xfrm>
            <a:off x="3677920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1" name="3">
            <a:extLst>
              <a:ext uri="{FF2B5EF4-FFF2-40B4-BE49-F238E27FC236}">
                <a16:creationId xmlns:a16="http://schemas.microsoft.com/office/drawing/2014/main" id="{03B90801-6645-2083-DEA1-62487ADA6CD2}"/>
              </a:ext>
            </a:extLst>
          </p:cNvPr>
          <p:cNvSpPr txBox="1"/>
          <p:nvPr/>
        </p:nvSpPr>
        <p:spPr>
          <a:xfrm>
            <a:off x="4297680" y="196977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1C5CAA16-C583-1F13-EEDB-EA00A0977965}"/>
              </a:ext>
            </a:extLst>
          </p:cNvPr>
          <p:cNvSpPr txBox="1"/>
          <p:nvPr/>
        </p:nvSpPr>
        <p:spPr>
          <a:xfrm flipH="1">
            <a:off x="1638906" y="1493684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DF048AA-3AA2-8865-5723-0B39D07871E9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TRIPS RT 96 ALL CURL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F058918E-4D57-953C-5899-C034C7181D26}"/>
              </a:ext>
            </a:extLst>
          </p:cNvPr>
          <p:cNvSpPr txBox="1"/>
          <p:nvPr/>
        </p:nvSpPr>
        <p:spPr>
          <a:xfrm flipH="1">
            <a:off x="2318604" y="2165028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</p:spTree>
    <p:extLst>
      <p:ext uri="{BB962C8B-B14F-4D97-AF65-F5344CB8AC3E}">
        <p14:creationId val="57498847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2026-01-25T11:23:12.563</cp:lastPrinted>
  <dcterms:created xsi:type="dcterms:W3CDTF">2026-01-25T16:23:12Z</dcterms:created>
  <dcterms:modified xsi:type="dcterms:W3CDTF">2026-01-25T16:23:12Z</dcterms:modified>
</cp:coreProperties>
</file>