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73B172BD-172B-575B-2C76-F5EE19AE958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ADB795-94A6-9836-0FA7-14C6AAF329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CAE753-135E-99D5-2EE2-462C1EFCF7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TRIPS RT 6 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F476DA-4C3E-9EE5-35E5-0704A34F2D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33220528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8A680C6-A7A6-457E-8F39-6FB7571ABDA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CC07F2B-4320-449F-B201-C47A8606602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19DBC67-CAE1-45C2-9ECE-CA828C8C1BC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69655C-C074-4613-A8D0-DFA7A106BB9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56DDEB-849D-4183-A3BE-59FB3B3B49D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F4B4F349-19CF-40D6-9103-7FE1E8EAF2D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9E5AE281-D086-475F-BFF2-FD2D9C5C483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873ED4BC-0BD8-4764-A873-2B52F8B162A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8E101DD8-FC5E-49E7-87E4-9FA62CF276B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2614D9A-E18E-4FD5-9841-54683FBE6DB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AA58485-DAF1-44FF-9CE4-FECB1922922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7FA55B-674D-A954-1946-562E39926F8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3" name="CROSS">
            <a:extLst>
              <a:ext uri="{FF2B5EF4-FFF2-40B4-BE49-F238E27FC236}">
                <a16:creationId xmlns:a16="http://schemas.microsoft.com/office/drawing/2014/main" id="{34D4253D-B91E-DB30-828F-B9A3A48A0C94}"/>
              </a:ext>
            </a:extLst>
          </p:cNvPr>
          <p:cNvSpPr/>
          <p:nvPr/>
        </p:nvSpPr>
        <p:spPr>
          <a:xfrm flipH="1">
            <a:off x="3710497" y="896098"/>
            <a:ext cx="3379936" cy="3969271"/>
          </a:xfrm>
          <a:custGeom>
            <a:gdLst>
              <a:gd name="connsiteX0" fmla="*/ 0 w 4850296"/>
              <a:gd name="connsiteY0" fmla="*/ 2234317 h 2234317"/>
              <a:gd name="connsiteX1" fmla="*/ 4850296 w 4850296"/>
              <a:gd name="connsiteY1" fmla="*/ 0 h 22343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0296" h="2234317">
                <a:moveTo>
                  <a:pt x="0" y="2234317"/>
                </a:moveTo>
                <a:cubicBezTo>
                  <a:pt x="2247420" y="1606228"/>
                  <a:pt x="993375" y="1028561"/>
                  <a:pt x="4850296" y="0"/>
                </a:cubicBez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E9D279D-6E04-5F39-06E3-C0DA11D3181E}"/>
              </a:ext>
            </a:extLst>
          </p:cNvPr>
          <p:cNvCxnSpPr/>
          <p:nvPr/>
        </p:nvCxnSpPr>
        <p:spPr>
          <a:xfrm flipV="1">
            <a:off x="4533105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900824F-ECBE-7CBE-30C5-388C60446FA8}"/>
              </a:ext>
            </a:extLst>
          </p:cNvPr>
          <p:cNvCxnSpPr/>
          <p:nvPr/>
        </p:nvCxnSpPr>
        <p:spPr>
          <a:xfrm>
            <a:off x="4784675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804E373D-58CA-1D2B-FF0A-D7F8388B02EE}"/>
              </a:ext>
            </a:extLst>
          </p:cNvPr>
          <p:cNvSpPr/>
          <p:nvPr/>
        </p:nvSpPr>
        <p:spPr>
          <a:xfrm>
            <a:off x="432891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D2562C3-BA07-F426-82C6-39CF805A185B}"/>
              </a:ext>
            </a:extLst>
          </p:cNvPr>
          <p:cNvSpPr/>
          <p:nvPr/>
        </p:nvSpPr>
        <p:spPr>
          <a:xfrm>
            <a:off x="480766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B7B3B22-2E0B-9863-D290-7D513C3E4863}"/>
              </a:ext>
            </a:extLst>
          </p:cNvPr>
          <p:cNvSpPr/>
          <p:nvPr/>
        </p:nvSpPr>
        <p:spPr>
          <a:xfrm>
            <a:off x="52864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59A1D6F-CBC1-0549-EC16-EB32A8630CBF}"/>
              </a:ext>
            </a:extLst>
          </p:cNvPr>
          <p:cNvSpPr/>
          <p:nvPr/>
        </p:nvSpPr>
        <p:spPr>
          <a:xfrm>
            <a:off x="38501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F906643-C4E7-4091-0E83-B34A49CA647D}"/>
              </a:ext>
            </a:extLst>
          </p:cNvPr>
          <p:cNvSpPr/>
          <p:nvPr/>
        </p:nvSpPr>
        <p:spPr>
          <a:xfrm>
            <a:off x="33714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248E59-4C3B-C303-336E-C01EF5F0B3E1}"/>
              </a:ext>
            </a:extLst>
          </p:cNvPr>
          <p:cNvSpPr/>
          <p:nvPr/>
        </p:nvSpPr>
        <p:spPr>
          <a:xfrm>
            <a:off x="435022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5385B7D-DE3D-75BE-FC86-F8E492D03EB0}"/>
              </a:ext>
            </a:extLst>
          </p:cNvPr>
          <p:cNvSpPr/>
          <p:nvPr/>
        </p:nvSpPr>
        <p:spPr>
          <a:xfrm>
            <a:off x="435022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A8EB876-0628-2EDC-BF12-80722ACF5D86}"/>
              </a:ext>
            </a:extLst>
          </p:cNvPr>
          <p:cNvSpPr/>
          <p:nvPr/>
        </p:nvSpPr>
        <p:spPr>
          <a:xfrm flipH="1">
            <a:off x="1228762" y="758170"/>
            <a:ext cx="630515" cy="413581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2">
            <a:extLst>
              <a:ext uri="{FF2B5EF4-FFF2-40B4-BE49-F238E27FC236}">
                <a16:creationId xmlns:a16="http://schemas.microsoft.com/office/drawing/2014/main" id="{2CD6229F-7609-AF66-4B1F-1E8E03B4F4AA}"/>
              </a:ext>
            </a:extLst>
          </p:cNvPr>
          <p:cNvSpPr txBox="1"/>
          <p:nvPr/>
        </p:nvSpPr>
        <p:spPr>
          <a:xfrm>
            <a:off x="647102" y="443885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DCFF28-0570-2F5F-FA52-AC7F4A209139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TRIPS RT 6 H 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53E0F0F1-F695-0294-FDE0-AEF1A9EA4CF7}"/>
              </a:ext>
            </a:extLst>
          </p:cNvPr>
          <p:cNvSpPr txBox="1"/>
          <p:nvPr/>
        </p:nvSpPr>
        <p:spPr>
          <a:xfrm>
            <a:off x="323977" y="2891437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8" name="BS1">
            <a:extLst>
              <a:ext uri="{FF2B5EF4-FFF2-40B4-BE49-F238E27FC236}">
                <a16:creationId xmlns:a16="http://schemas.microsoft.com/office/drawing/2014/main" id="{16E2BDDA-23B2-10E0-D706-D4D5AA2690D6}"/>
              </a:ext>
            </a:extLst>
          </p:cNvPr>
          <p:cNvSpPr txBox="1"/>
          <p:nvPr/>
        </p:nvSpPr>
        <p:spPr>
          <a:xfrm>
            <a:off x="1377650" y="501014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EF5F17B-05A7-7A4E-FBA2-A6A37CF9EB0D}"/>
              </a:ext>
            </a:extLst>
          </p:cNvPr>
          <p:cNvSpPr/>
          <p:nvPr/>
        </p:nvSpPr>
        <p:spPr>
          <a:xfrm>
            <a:off x="1715764" y="4705349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0" name="PS3">
            <a:extLst>
              <a:ext uri="{FF2B5EF4-FFF2-40B4-BE49-F238E27FC236}">
                <a16:creationId xmlns:a16="http://schemas.microsoft.com/office/drawing/2014/main" id="{30386C19-0410-3642-D5B2-0044981C9D3F}"/>
              </a:ext>
            </a:extLst>
          </p:cNvPr>
          <p:cNvSpPr txBox="1"/>
          <p:nvPr/>
        </p:nvSpPr>
        <p:spPr>
          <a:xfrm>
            <a:off x="6604447" y="4986020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DA00EB0B-F1FC-9CD4-765F-43506183A1BD}"/>
              </a:ext>
            </a:extLst>
          </p:cNvPr>
          <p:cNvSpPr txBox="1"/>
          <p:nvPr/>
        </p:nvSpPr>
        <p:spPr>
          <a:xfrm>
            <a:off x="3371414" y="49189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10AF076-5D87-F87D-BD50-251B979EB109}"/>
              </a:ext>
            </a:extLst>
          </p:cNvPr>
          <p:cNvSpPr/>
          <p:nvPr/>
        </p:nvSpPr>
        <p:spPr>
          <a:xfrm>
            <a:off x="690755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E12F0B2-FDF6-548C-2679-33D0C016DFC8}"/>
              </a:ext>
            </a:extLst>
          </p:cNvPr>
          <p:cNvSpPr/>
          <p:nvPr/>
        </p:nvSpPr>
        <p:spPr>
          <a:xfrm>
            <a:off x="8107680" y="518160"/>
            <a:ext cx="575746" cy="4635500"/>
          </a:xfrm>
          <a:custGeom>
            <a:gdLst>
              <a:gd name="csX0" fmla="*/ 50800 w 50800"/>
              <a:gd name="csY0" fmla="*/ 4653280 h 4653280"/>
              <a:gd name="csX1" fmla="*/ 0 w 50800"/>
              <a:gd name="csY1" fmla="*/ 0 h 465328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50800" h="4653280">
                <a:moveTo>
                  <a:pt x="50800" y="4653280"/>
                </a:moveTo>
                <a:cubicBezTo>
                  <a:pt x="4732" y="3165931"/>
                  <a:pt x="125" y="1576590"/>
                  <a:pt x="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9F1B4BB-68C1-042B-0A19-CFE5265AB0E3}"/>
              </a:ext>
            </a:extLst>
          </p:cNvPr>
          <p:cNvSpPr/>
          <p:nvPr/>
        </p:nvSpPr>
        <p:spPr>
          <a:xfrm>
            <a:off x="8528698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3D64832-C6C0-203C-720E-E18932DC1AB4}"/>
              </a:ext>
            </a:extLst>
          </p:cNvPr>
          <p:cNvSpPr/>
          <p:nvPr/>
        </p:nvSpPr>
        <p:spPr>
          <a:xfrm>
            <a:off x="6106160" y="518160"/>
            <a:ext cx="2021840" cy="1686560"/>
          </a:xfrm>
          <a:custGeom>
            <a:gdLst>
              <a:gd name="csX0" fmla="*/ 2021840 w 2021840"/>
              <a:gd name="csY0" fmla="*/ 1686560 h 1686560"/>
              <a:gd name="csX1" fmla="*/ 0 w 2021840"/>
              <a:gd name="csY1" fmla="*/ 0 h 168656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021839" h="1686560">
                <a:moveTo>
                  <a:pt x="2021840" y="1686560"/>
                </a:move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24DD2199-1F35-A7F5-764F-68D498EB805C}"/>
              </a:ext>
            </a:extLst>
          </p:cNvPr>
          <p:cNvSpPr txBox="1"/>
          <p:nvPr/>
        </p:nvSpPr>
        <p:spPr>
          <a:xfrm flipH="1">
            <a:off x="5862177" y="164549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2H</a:t>
            </a:r>
          </a:p>
        </p:txBody>
      </p:sp>
      <p:sp>
        <p:nvSpPr>
          <p:cNvPr id="27" name="2">
            <a:extLst>
              <a:ext uri="{FF2B5EF4-FFF2-40B4-BE49-F238E27FC236}">
                <a16:creationId xmlns:a16="http://schemas.microsoft.com/office/drawing/2014/main" id="{E175A55C-11CD-4356-4AE5-0BB5C3FA2CC1}"/>
              </a:ext>
            </a:extLst>
          </p:cNvPr>
          <p:cNvSpPr txBox="1"/>
          <p:nvPr/>
        </p:nvSpPr>
        <p:spPr>
          <a:xfrm flipH="1">
            <a:off x="7846484" y="181950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1H</a:t>
            </a:r>
          </a:p>
        </p:txBody>
      </p:sp>
      <p:sp>
        <p:nvSpPr>
          <p:cNvPr id="28" name="H+2">
            <a:extLst>
              <a:ext uri="{FF2B5EF4-FFF2-40B4-BE49-F238E27FC236}">
                <a16:creationId xmlns:a16="http://schemas.microsoft.com/office/drawing/2014/main" id="{E88D24AE-8E88-7627-6BF6-84036BF404D3}"/>
              </a:ext>
            </a:extLst>
          </p:cNvPr>
          <p:cNvSpPr txBox="1"/>
          <p:nvPr/>
        </p:nvSpPr>
        <p:spPr>
          <a:xfrm>
            <a:off x="8212865" y="2283014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29" name="PS2">
            <a:extLst>
              <a:ext uri="{FF2B5EF4-FFF2-40B4-BE49-F238E27FC236}">
                <a16:creationId xmlns:a16="http://schemas.microsoft.com/office/drawing/2014/main" id="{068C66D8-179D-EA6A-CB50-A570BEFDBA11}"/>
              </a:ext>
            </a:extLst>
          </p:cNvPr>
          <p:cNvSpPr txBox="1"/>
          <p:nvPr/>
        </p:nvSpPr>
        <p:spPr>
          <a:xfrm>
            <a:off x="8211017" y="5334082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0" name="PS1">
            <a:extLst>
              <a:ext uri="{FF2B5EF4-FFF2-40B4-BE49-F238E27FC236}">
                <a16:creationId xmlns:a16="http://schemas.microsoft.com/office/drawing/2014/main" id="{1ABD5CAD-BB0F-A570-C6C2-37033EE66410}"/>
              </a:ext>
            </a:extLst>
          </p:cNvPr>
          <p:cNvSpPr txBox="1"/>
          <p:nvPr/>
        </p:nvSpPr>
        <p:spPr>
          <a:xfrm>
            <a:off x="9817588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7A77045-C81B-132D-4C6B-B112995052AE}"/>
              </a:ext>
            </a:extLst>
          </p:cNvPr>
          <p:cNvSpPr/>
          <p:nvPr/>
        </p:nvSpPr>
        <p:spPr>
          <a:xfrm>
            <a:off x="1031240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CC677C75-5025-2D66-064D-31636BBAAAD9}"/>
              </a:ext>
            </a:extLst>
          </p:cNvPr>
          <p:cNvSpPr txBox="1"/>
          <p:nvPr/>
        </p:nvSpPr>
        <p:spPr>
          <a:xfrm>
            <a:off x="11285065" y="2917164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D3551A2-850F-5A72-83A7-3F64DAF7913E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15522240-093C-1155-B8A9-5C253E03DF70}"/>
              </a:ext>
            </a:extLst>
          </p:cNvPr>
          <p:cNvSpPr txBox="1"/>
          <p:nvPr/>
        </p:nvSpPr>
        <p:spPr>
          <a:xfrm>
            <a:off x="6986472" y="1261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C7E2BDA6-C1E7-2A19-BCC0-C467316882CC}"/>
              </a:ext>
            </a:extLst>
          </p:cNvPr>
          <p:cNvSpPr txBox="1"/>
          <p:nvPr/>
        </p:nvSpPr>
        <p:spPr>
          <a:xfrm>
            <a:off x="10857048" y="1134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8" name="3">
            <a:extLst>
              <a:ext uri="{FF2B5EF4-FFF2-40B4-BE49-F238E27FC236}">
                <a16:creationId xmlns:a16="http://schemas.microsoft.com/office/drawing/2014/main" id="{BD9B52A9-0977-D8F1-3FE5-C3132D39CC5B}"/>
              </a:ext>
            </a:extLst>
          </p:cNvPr>
          <p:cNvSpPr txBox="1"/>
          <p:nvPr/>
        </p:nvSpPr>
        <p:spPr>
          <a:xfrm>
            <a:off x="6034659" y="316132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CD8A949B-7735-5881-991C-73032AAA6D16}"/>
              </a:ext>
            </a:extLst>
          </p:cNvPr>
          <p:cNvSpPr txBox="1"/>
          <p:nvPr/>
        </p:nvSpPr>
        <p:spPr>
          <a:xfrm>
            <a:off x="4536808" y="336240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3E4225F1-4D58-B078-7BA4-EE0C99490947}"/>
              </a:ext>
            </a:extLst>
          </p:cNvPr>
          <p:cNvSpPr/>
          <p:nvPr/>
        </p:nvSpPr>
        <p:spPr>
          <a:xfrm flipH="1">
            <a:off x="4942429" y="3618374"/>
            <a:ext cx="1409700" cy="1790700"/>
          </a:xfrm>
          <a:custGeom>
            <a:gdLst>
              <a:gd name="csX0" fmla="*/ 1409700 w 1409700"/>
              <a:gd name="csY0" fmla="*/ 1790700 h 1790700"/>
              <a:gd name="csX1" fmla="*/ 1409700 w 1409700"/>
              <a:gd name="csY1" fmla="*/ 0 h 1790700"/>
              <a:gd name="csX2" fmla="*/ 0 w 1409700"/>
              <a:gd name="csY2" fmla="*/ 0 h 17907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9700" h="1790700">
                <a:moveTo>
                  <a:pt x="1409700" y="1790700"/>
                </a:moveTo>
                <a:lnTo>
                  <a:pt x="140970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247AAD41-6913-531E-B82F-6C41BD51FF03}"/>
              </a:ext>
            </a:extLst>
          </p:cNvPr>
          <p:cNvSpPr txBox="1"/>
          <p:nvPr/>
        </p:nvSpPr>
        <p:spPr>
          <a:xfrm>
            <a:off x="3214629" y="1445411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15-18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OPPOSITE HASH</a:t>
            </a:r>
          </a:p>
        </p:txBody>
      </p:sp>
    </p:spTree>
    <p:extLst>
      <p:ext uri="{BB962C8B-B14F-4D97-AF65-F5344CB8AC3E}">
        <p14:creationId val="354361415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26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2026-01-25T11:23:17.071</cp:lastPrinted>
  <dcterms:created xsi:type="dcterms:W3CDTF">2026-01-25T16:23:17Z</dcterms:created>
  <dcterms:modified xsi:type="dcterms:W3CDTF">2026-01-25T16:23:17Z</dcterms:modified>
</cp:coreProperties>
</file>