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77BB29EB-BE6D-0C0D-4AC8-D539EFE7007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B75B47-CFE0-C424-532C-D219755E4E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8ED293-A6CA-20E6-45F0-64F5BBAA0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98 SMASH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DBE32-3623-3723-2EB6-8F61D0105B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1131579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D7B2818-F3E9-485A-8FFB-7991640C6DA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049B804-E83F-468D-9C6C-C8588F4CEEA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A3082FA-7472-45D0-8070-3104C4C08BE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3C4CF9D-EFC8-4F00-8A77-B509B7FDE2B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0B1975B-3CED-4BDF-B0FC-011A9959438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0FE4F53-3063-4C4A-9127-872ADF777DB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79F5171D-4C1D-43A9-A6BE-ADB442F71DB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0CC66987-7C81-404D-A16D-4B31A1F335A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9985D5F-316E-48BA-A655-D5D2ADE2B0D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406ECA8-02D6-4A34-AB62-11B0EBE947D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C306CE89-C260-49F1-9F6F-96F2D8A4B6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A21707-82AA-D3C1-CCF5-0BD8DF6AD34A}"/>
            </a:ext>
          </a:extLst>
        </p:cNvPr>
        <p:cNvGrpSpPr/>
        <p:nvPr/>
      </p:nvGrpSpPr>
      <p:grpSpPr>
        <a:xfrm>
          <a:off x="0" y="0"/>
          <a: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21321E-4110-6E58-843B-7BBD12EC732F}"/>
              </a:ext>
            </a:extLst>
          </p:cNvPr>
          <p:cNvCxnSpPr/>
          <p:nvPr/>
        </p:nvCxnSpPr>
        <p:spPr>
          <a:xfrm flipH="1" flipV="1">
            <a:off x="5733331" y="54295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8FE4793-519A-34BC-2BFA-6CD357989DB1}"/>
              </a:ext>
            </a:extLst>
          </p:cNvPr>
          <p:cNvCxnSpPr/>
          <p:nvPr/>
        </p:nvCxnSpPr>
        <p:spPr>
          <a:xfrm flipH="1">
            <a:off x="5574148" y="54295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RNER">
            <a:extLst>
              <a:ext uri="{FF2B5EF4-FFF2-40B4-BE49-F238E27FC236}">
                <a16:creationId xmlns:a16="http://schemas.microsoft.com/office/drawing/2014/main" id="{2710EDA9-7B22-7D47-5305-D7855E72386E}"/>
              </a:ext>
            </a:extLst>
          </p:cNvPr>
          <p:cNvSpPr/>
          <p:nvPr/>
        </p:nvSpPr>
        <p:spPr>
          <a:xfrm>
            <a:off x="8766693" y="1168400"/>
            <a:ext cx="1538634" cy="4017009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7" name="CORNER">
            <a:extLst>
              <a:ext uri="{FF2B5EF4-FFF2-40B4-BE49-F238E27FC236}">
                <a16:creationId xmlns:a16="http://schemas.microsoft.com/office/drawing/2014/main" id="{F7D18C90-6AEB-FA46-C1BA-90DBE74539F5}"/>
              </a:ext>
            </a:extLst>
          </p:cNvPr>
          <p:cNvSpPr/>
          <p:nvPr/>
        </p:nvSpPr>
        <p:spPr>
          <a:xfrm flipH="1">
            <a:off x="2033840" y="1270000"/>
            <a:ext cx="1538634" cy="3623985"/>
          </a:xfrm>
          <a:custGeom>
            <a:gdLst>
              <a:gd name="connsiteX0" fmla="*/ 0 w 1538634"/>
              <a:gd name="connsiteY0" fmla="*/ 3113704 h 3113704"/>
              <a:gd name="connsiteX1" fmla="*/ 0 w 1538634"/>
              <a:gd name="connsiteY1" fmla="*/ 806509 h 3113704"/>
              <a:gd name="connsiteX2" fmla="*/ 1538634 w 1538634"/>
              <a:gd name="connsiteY2" fmla="*/ 0 h 31137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8634" h="3113704">
                <a:moveTo>
                  <a:pt x="0" y="3113704"/>
                </a:moveTo>
                <a:lnTo>
                  <a:pt x="0" y="806509"/>
                </a:lnTo>
                <a:lnTo>
                  <a:pt x="1538634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89E421F-35A6-F395-43AD-6F7DA6013941}"/>
              </a:ext>
            </a:extLst>
          </p:cNvPr>
          <p:cNvSpPr/>
          <p:nvPr/>
        </p:nvSpPr>
        <p:spPr>
          <a:xfrm>
            <a:off x="1942130" y="3314700"/>
            <a:ext cx="355600" cy="1870709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FF000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29D9F9A-D630-B752-9C2D-F54768918E84}"/>
              </a:ext>
            </a:extLst>
          </p:cNvPr>
          <p:cNvSpPr/>
          <p:nvPr/>
        </p:nvSpPr>
        <p:spPr>
          <a:xfrm flipH="1">
            <a:off x="9996470" y="3403600"/>
            <a:ext cx="355600" cy="1498600"/>
          </a:xfrm>
          <a:custGeom>
            <a:gdLst>
              <a:gd name="csX0" fmla="*/ 0 w 355600"/>
              <a:gd name="csY0" fmla="*/ 1498600 h 1498600"/>
              <a:gd name="csX1" fmla="*/ 0 w 355600"/>
              <a:gd name="csY1" fmla="*/ 0 h 1498600"/>
              <a:gd name="csX2" fmla="*/ 355600 w 355600"/>
              <a:gd name="csY2" fmla="*/ 292100 h 14986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355600" h="1498600">
                <a:moveTo>
                  <a:pt x="0" y="1498600"/>
                </a:moveTo>
                <a:lnTo>
                  <a:pt x="0" y="0"/>
                </a:lnTo>
                <a:lnTo>
                  <a:pt x="355600" y="292100"/>
                </a:lnTo>
              </a:path>
            </a:pathLst>
          </a:custGeom>
          <a:noFill/>
          <a:ln w="38100" cap="rnd">
            <a:solidFill>
              <a:srgbClr val="00B0F0"/>
            </a:solidFill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525692-B64F-3CFD-107F-D012823CA3F5}"/>
              </a:ext>
            </a:extLst>
          </p:cNvPr>
          <p:cNvSpPr/>
          <p:nvPr/>
        </p:nvSpPr>
        <p:spPr>
          <a:xfrm flipH="1">
            <a:off x="5982518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259F842-3809-8C49-9EC8-EDB13C4FA888}"/>
              </a:ext>
            </a:extLst>
          </p:cNvPr>
          <p:cNvSpPr/>
          <p:nvPr/>
        </p:nvSpPr>
        <p:spPr>
          <a:xfrm flipH="1">
            <a:off x="550376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DC6D6F0-3DED-6E1D-D590-B28AF5EE7B3F}"/>
              </a:ext>
            </a:extLst>
          </p:cNvPr>
          <p:cNvSpPr/>
          <p:nvPr/>
        </p:nvSpPr>
        <p:spPr>
          <a:xfrm flipH="1">
            <a:off x="5025018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66C8E16-25F9-3961-041C-108B800C7023}"/>
              </a:ext>
            </a:extLst>
          </p:cNvPr>
          <p:cNvSpPr/>
          <p:nvPr/>
        </p:nvSpPr>
        <p:spPr>
          <a:xfrm flipH="1">
            <a:off x="3389594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8911448-4B96-4824-51F3-0693A32F5587}"/>
              </a:ext>
            </a:extLst>
          </p:cNvPr>
          <p:cNvSpPr/>
          <p:nvPr/>
        </p:nvSpPr>
        <p:spPr>
          <a:xfrm flipH="1">
            <a:off x="6461267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D7E9D7-1CCC-547C-1A0B-A38F957C54ED}"/>
              </a:ext>
            </a:extLst>
          </p:cNvPr>
          <p:cNvSpPr/>
          <p:nvPr/>
        </p:nvSpPr>
        <p:spPr>
          <a:xfrm flipH="1">
            <a:off x="6940016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4B08756-2BEC-5222-0903-DF18B24EA11E}"/>
              </a:ext>
            </a:extLst>
          </p:cNvPr>
          <p:cNvSpPr/>
          <p:nvPr/>
        </p:nvSpPr>
        <p:spPr>
          <a:xfrm flipH="1">
            <a:off x="8583813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C919865-DDE0-37BC-D81E-628FEEDCB1BD}"/>
              </a:ext>
            </a:extLst>
          </p:cNvPr>
          <p:cNvSpPr/>
          <p:nvPr/>
        </p:nvSpPr>
        <p:spPr>
          <a:xfrm flipH="1">
            <a:off x="5961205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25EE53-4F75-175A-F7B3-BBEEBE7853E2}"/>
              </a:ext>
            </a:extLst>
          </p:cNvPr>
          <p:cNvSpPr/>
          <p:nvPr/>
        </p:nvSpPr>
        <p:spPr>
          <a:xfrm flipH="1">
            <a:off x="5961205" y="61854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C0FD97-DD83-850C-0C64-8F221CC6F5A7}"/>
              </a:ext>
            </a:extLst>
          </p:cNvPr>
          <p:cNvSpPr/>
          <p:nvPr/>
        </p:nvSpPr>
        <p:spPr>
          <a:xfrm flipH="1">
            <a:off x="1754170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828255-D0EE-C931-5CA9-4442F69B7C6E}"/>
              </a:ext>
            </a:extLst>
          </p:cNvPr>
          <p:cNvSpPr/>
          <p:nvPr/>
        </p:nvSpPr>
        <p:spPr>
          <a:xfrm flipH="1">
            <a:off x="10160289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CE16A81-10E1-F8E2-55FD-B81D3492626D}"/>
              </a:ext>
            </a:extLst>
          </p:cNvPr>
          <p:cNvSpPr/>
          <p:nvPr/>
        </p:nvSpPr>
        <p:spPr>
          <a:xfrm flipH="1">
            <a:off x="5741970" y="3416300"/>
            <a:ext cx="558800" cy="2019300"/>
          </a:xfrm>
          <a:custGeom>
            <a:gdLst>
              <a:gd name="csX0" fmla="*/ 558800 w 558800"/>
              <a:gd name="csY0" fmla="*/ 2019300 h 2019300"/>
              <a:gd name="csX1" fmla="*/ 127000 w 558800"/>
              <a:gd name="csY1" fmla="*/ 0 h 2019300"/>
              <a:gd name="csX2" fmla="*/ 0 w 558800"/>
              <a:gd name="csY2" fmla="*/ 330200 h 20193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558800" h="2019300">
                <a:moveTo>
                  <a:pt x="558800" y="2019300"/>
                </a:moveTo>
                <a:lnTo>
                  <a:pt x="127000" y="0"/>
                </a:lnTo>
                <a:lnTo>
                  <a:pt x="0" y="330200"/>
                </a:ln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PS1">
            <a:extLst>
              <a:ext uri="{FF2B5EF4-FFF2-40B4-BE49-F238E27FC236}">
                <a16:creationId xmlns:a16="http://schemas.microsoft.com/office/drawing/2014/main" id="{8755EC4B-633A-FAB7-4C57-D18AB3F8944E}"/>
              </a:ext>
            </a:extLst>
          </p:cNvPr>
          <p:cNvSpPr txBox="1"/>
          <p:nvPr/>
        </p:nvSpPr>
        <p:spPr>
          <a:xfrm flipH="1">
            <a:off x="1422400" y="5316813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24" name="PS2">
            <a:extLst>
              <a:ext uri="{FF2B5EF4-FFF2-40B4-BE49-F238E27FC236}">
                <a16:creationId xmlns:a16="http://schemas.microsoft.com/office/drawing/2014/main" id="{FF5A38E1-066A-0616-DC6E-8329A6EE1D78}"/>
              </a:ext>
            </a:extLst>
          </p:cNvPr>
          <p:cNvSpPr txBox="1"/>
          <p:nvPr/>
        </p:nvSpPr>
        <p:spPr>
          <a:xfrm flipH="1">
            <a:off x="3052744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25" name="BS1">
            <a:extLst>
              <a:ext uri="{FF2B5EF4-FFF2-40B4-BE49-F238E27FC236}">
                <a16:creationId xmlns:a16="http://schemas.microsoft.com/office/drawing/2014/main" id="{46E19A1B-5BB5-7E66-0EA2-EB5FDCBA890A}"/>
              </a:ext>
            </a:extLst>
          </p:cNvPr>
          <p:cNvSpPr txBox="1"/>
          <p:nvPr/>
        </p:nvSpPr>
        <p:spPr>
          <a:xfrm flipH="1">
            <a:off x="9823439" y="5054005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26" name="BS2">
            <a:extLst>
              <a:ext uri="{FF2B5EF4-FFF2-40B4-BE49-F238E27FC236}">
                <a16:creationId xmlns:a16="http://schemas.microsoft.com/office/drawing/2014/main" id="{39CFA80A-5164-8331-D4E6-47184EB49A72}"/>
              </a:ext>
            </a:extLst>
          </p:cNvPr>
          <p:cNvSpPr txBox="1"/>
          <p:nvPr/>
        </p:nvSpPr>
        <p:spPr>
          <a:xfrm flipH="1">
            <a:off x="824263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36939980-774F-5CE6-EE3E-0F312BA9C4A8}"/>
              </a:ext>
            </a:extLst>
          </p:cNvPr>
          <p:cNvSpPr txBox="1"/>
          <p:nvPr/>
        </p:nvSpPr>
        <p:spPr>
          <a:xfrm flipH="1">
            <a:off x="9640559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8" name="2">
            <a:extLst>
              <a:ext uri="{FF2B5EF4-FFF2-40B4-BE49-F238E27FC236}">
                <a16:creationId xmlns:a16="http://schemas.microsoft.com/office/drawing/2014/main" id="{E95AAB83-A39E-6586-168C-DAF2427BC43E}"/>
              </a:ext>
            </a:extLst>
          </p:cNvPr>
          <p:cNvSpPr txBox="1"/>
          <p:nvPr/>
        </p:nvSpPr>
        <p:spPr>
          <a:xfrm flipH="1">
            <a:off x="10211840" y="88519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9" name="1">
            <a:extLst>
              <a:ext uri="{FF2B5EF4-FFF2-40B4-BE49-F238E27FC236}">
                <a16:creationId xmlns:a16="http://schemas.microsoft.com/office/drawing/2014/main" id="{54F1C706-5B1F-7321-7454-607D6213EE4F}"/>
              </a:ext>
            </a:extLst>
          </p:cNvPr>
          <p:cNvSpPr txBox="1"/>
          <p:nvPr/>
        </p:nvSpPr>
        <p:spPr>
          <a:xfrm flipH="1">
            <a:off x="2278980" y="344678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30" name="2">
            <a:extLst>
              <a:ext uri="{FF2B5EF4-FFF2-40B4-BE49-F238E27FC236}">
                <a16:creationId xmlns:a16="http://schemas.microsoft.com/office/drawing/2014/main" id="{9D19C546-E622-F600-8D39-367068C5CFE8}"/>
              </a:ext>
            </a:extLst>
          </p:cNvPr>
          <p:cNvSpPr txBox="1"/>
          <p:nvPr/>
        </p:nvSpPr>
        <p:spPr>
          <a:xfrm flipH="1">
            <a:off x="1676453" y="90424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31" name="2">
            <a:extLst>
              <a:ext uri="{FF2B5EF4-FFF2-40B4-BE49-F238E27FC236}">
                <a16:creationId xmlns:a16="http://schemas.microsoft.com/office/drawing/2014/main" id="{870863D4-5792-B245-ADBA-E1CDF1FF647B}"/>
              </a:ext>
            </a:extLst>
          </p:cNvPr>
          <p:cNvSpPr txBox="1"/>
          <p:nvPr/>
        </p:nvSpPr>
        <p:spPr>
          <a:xfrm flipH="1">
            <a:off x="8409305" y="189611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2" name="2">
            <a:extLst>
              <a:ext uri="{FF2B5EF4-FFF2-40B4-BE49-F238E27FC236}">
                <a16:creationId xmlns:a16="http://schemas.microsoft.com/office/drawing/2014/main" id="{72C53D25-60C7-5A63-4E75-64079A0D1275}"/>
              </a:ext>
            </a:extLst>
          </p:cNvPr>
          <p:cNvSpPr txBox="1"/>
          <p:nvPr/>
        </p:nvSpPr>
        <p:spPr>
          <a:xfrm flipH="1">
            <a:off x="3610908" y="194115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3" name="2">
            <a:extLst>
              <a:ext uri="{FF2B5EF4-FFF2-40B4-BE49-F238E27FC236}">
                <a16:creationId xmlns:a16="http://schemas.microsoft.com/office/drawing/2014/main" id="{49240501-14C7-5572-8B5F-C5DC1997FD48}"/>
              </a:ext>
            </a:extLst>
          </p:cNvPr>
          <p:cNvSpPr txBox="1"/>
          <p:nvPr/>
        </p:nvSpPr>
        <p:spPr>
          <a:xfrm flipH="1">
            <a:off x="9216973" y="4043720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FA5DDA4C-3DF8-AA7E-6CE2-DD3BB99510CE}"/>
              </a:ext>
            </a:extLst>
          </p:cNvPr>
          <p:cNvSpPr txBox="1"/>
          <p:nvPr/>
        </p:nvSpPr>
        <p:spPr>
          <a:xfrm flipH="1">
            <a:off x="1859333" y="4103964"/>
            <a:ext cx="1180064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BIG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2 QK</a:t>
            </a:r>
          </a:p>
        </p:txBody>
      </p:sp>
      <p:sp>
        <p:nvSpPr>
          <p:cNvPr id="35" name="3">
            <a:extLst>
              <a:ext uri="{FF2B5EF4-FFF2-40B4-BE49-F238E27FC236}">
                <a16:creationId xmlns:a16="http://schemas.microsoft.com/office/drawing/2014/main" id="{0E9B2C54-CB40-5FE2-D972-9598390415D6}"/>
              </a:ext>
            </a:extLst>
          </p:cNvPr>
          <p:cNvSpPr txBox="1"/>
          <p:nvPr/>
        </p:nvSpPr>
        <p:spPr>
          <a:xfrm flipH="1">
            <a:off x="5990890" y="299402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7A5ADED4-6AA7-DCDF-9659-F8E10BAB422C}"/>
              </a:ext>
            </a:extLst>
          </p:cNvPr>
          <p:cNvSpPr txBox="1"/>
          <p:nvPr/>
        </p:nvSpPr>
        <p:spPr>
          <a:xfrm flipH="1">
            <a:off x="6112047" y="36956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5EDC69-C08F-62F8-B05D-0F0B55C6229E}"/>
              </a:ext>
            </a:extLst>
          </p:cNvPr>
          <p:cNvSpPr txBox="1"/>
          <p:nvPr/>
        </p:nvSpPr>
        <p:spPr>
          <a:xfrm flipH="1">
            <a:off x="7964470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98 SMASH</a:t>
            </a:r>
          </a:p>
        </p:txBody>
      </p:sp>
    </p:spTree>
    <p:extLst>
      <p:ext uri="{BB962C8B-B14F-4D97-AF65-F5344CB8AC3E}">
        <p14:creationId val="128727338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23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2026-01-25T11:23:13.942</cp:lastPrinted>
  <dcterms:created xsi:type="dcterms:W3CDTF">2026-01-25T16:23:13Z</dcterms:created>
  <dcterms:modified xsi:type="dcterms:W3CDTF">2026-01-25T16:23:13Z</dcterms:modified>
</cp:coreProperties>
</file>