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2C3DE979-2056-0C98-E0D5-55CDD7256471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682A2F-21E4-A669-A58D-57FFA9AC1D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812549-BDA8-F0A1-5BE0-672B1F82AD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6 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44758D-0290-427C-1C5E-D4AA36AB3D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31401405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4CEE0DA-63F6-44A6-9529-633ADDB051A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E0C844E-77E8-4C5E-93B5-AECD0786E16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CDDFAE6-C953-488A-A1B5-BDADE203E89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453496C-7DBD-4C7F-9950-22C335FF004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E30AE2C-4D71-4573-B877-D39E505883E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F936526F-E38E-4D38-AC1A-DBBDEF1620C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C81FFDA1-BBA0-464E-A5E4-F6A220BF729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8A8857BE-557F-4C4E-916F-F6C78AA0FBC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326EA848-789E-4085-9A08-C32AE7566AD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C4D19BF-D9AD-4B6F-91D9-C795B34EE06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81F5069-B4B6-432B-AC20-ACB3B191DAF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D523A-D127-13EA-5B7C-9E832F7A539E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2121EC1-2F7A-5E77-ED90-3620FE02847F}"/>
              </a:ext>
            </a:extLst>
          </p:cNvPr>
          <p:cNvSpPr/>
          <p:nvPr/>
        </p:nvSpPr>
        <p:spPr>
          <a:xfrm>
            <a:off x="10344524" y="758170"/>
            <a:ext cx="742533" cy="413581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A7A2860-5BD4-655A-5295-FFDA436D39A5}"/>
              </a:ext>
            </a:extLst>
          </p:cNvPr>
          <p:cNvSpPr/>
          <p:nvPr/>
        </p:nvSpPr>
        <p:spPr>
          <a:xfrm flipH="1">
            <a:off x="8130457" y="533400"/>
            <a:ext cx="582957" cy="4684262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02E8298-8421-9CD0-6198-0F61215AAB84}"/>
              </a:ext>
            </a:extLst>
          </p:cNvPr>
          <p:cNvSpPr/>
          <p:nvPr/>
        </p:nvSpPr>
        <p:spPr>
          <a:xfrm>
            <a:off x="3463243" y="466746"/>
            <a:ext cx="582957" cy="445262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727B20-8712-3ACB-B2B5-2067E759AFA8}"/>
              </a:ext>
            </a:extLst>
          </p:cNvPr>
          <p:cNvSpPr/>
          <p:nvPr/>
        </p:nvSpPr>
        <p:spPr>
          <a:xfrm flipH="1">
            <a:off x="5916550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E7A068A-79A6-08D3-03E8-BA4B28BA36A4}"/>
              </a:ext>
            </a:extLst>
          </p:cNvPr>
          <p:cNvSpPr/>
          <p:nvPr/>
        </p:nvSpPr>
        <p:spPr>
          <a:xfrm flipH="1">
            <a:off x="543780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0E7FF8D-BC7E-26ED-9131-2A172B568F24}"/>
              </a:ext>
            </a:extLst>
          </p:cNvPr>
          <p:cNvSpPr/>
          <p:nvPr/>
        </p:nvSpPr>
        <p:spPr>
          <a:xfrm flipH="1">
            <a:off x="4959050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02BDE51-66B6-03D7-9476-8F14439E7DF1}"/>
              </a:ext>
            </a:extLst>
          </p:cNvPr>
          <p:cNvSpPr/>
          <p:nvPr/>
        </p:nvSpPr>
        <p:spPr>
          <a:xfrm flipH="1">
            <a:off x="332362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F387C87-4C6E-7C10-4993-08689458BE43}"/>
              </a:ext>
            </a:extLst>
          </p:cNvPr>
          <p:cNvSpPr/>
          <p:nvPr/>
        </p:nvSpPr>
        <p:spPr>
          <a:xfrm flipH="1">
            <a:off x="6395299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50D01E6-D015-F226-09DC-7579E0C02DDE}"/>
              </a:ext>
            </a:extLst>
          </p:cNvPr>
          <p:cNvSpPr/>
          <p:nvPr/>
        </p:nvSpPr>
        <p:spPr>
          <a:xfrm flipH="1">
            <a:off x="687404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8294E6F-8651-87CA-F702-15C2434EFB12}"/>
              </a:ext>
            </a:extLst>
          </p:cNvPr>
          <p:cNvSpPr/>
          <p:nvPr/>
        </p:nvSpPr>
        <p:spPr>
          <a:xfrm flipH="1">
            <a:off x="8517845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645EA9C-751E-BCC6-5D87-CF4A8CEA9FC2}"/>
              </a:ext>
            </a:extLst>
          </p:cNvPr>
          <p:cNvSpPr/>
          <p:nvPr/>
        </p:nvSpPr>
        <p:spPr>
          <a:xfrm flipH="1">
            <a:off x="5895237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90899BB-6AD5-27C8-E845-72F6E7D7AF22}"/>
              </a:ext>
            </a:extLst>
          </p:cNvPr>
          <p:cNvSpPr/>
          <p:nvPr/>
        </p:nvSpPr>
        <p:spPr>
          <a:xfrm flipH="1">
            <a:off x="10161642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4BAB795-D020-FE68-F4AE-506591E917FF}"/>
              </a:ext>
            </a:extLst>
          </p:cNvPr>
          <p:cNvSpPr/>
          <p:nvPr/>
        </p:nvSpPr>
        <p:spPr>
          <a:xfrm flipH="1">
            <a:off x="1148869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PS1">
            <a:extLst>
              <a:ext uri="{FF2B5EF4-FFF2-40B4-BE49-F238E27FC236}">
                <a16:creationId xmlns:a16="http://schemas.microsoft.com/office/drawing/2014/main" id="{A7EC5BE5-4945-F6AD-E7CA-664EB22A529F}"/>
              </a:ext>
            </a:extLst>
          </p:cNvPr>
          <p:cNvSpPr txBox="1"/>
          <p:nvPr/>
        </p:nvSpPr>
        <p:spPr>
          <a:xfrm flipH="1">
            <a:off x="1351352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6" name="2">
            <a:extLst>
              <a:ext uri="{FF2B5EF4-FFF2-40B4-BE49-F238E27FC236}">
                <a16:creationId xmlns:a16="http://schemas.microsoft.com/office/drawing/2014/main" id="{47D75D04-8B69-EF54-1C54-353ACBAE93E9}"/>
              </a:ext>
            </a:extLst>
          </p:cNvPr>
          <p:cNvSpPr txBox="1"/>
          <p:nvPr/>
        </p:nvSpPr>
        <p:spPr>
          <a:xfrm flipH="1">
            <a:off x="10523923" y="443885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60B959D-CA94-394D-B537-8E80F6319978}"/>
              </a:ext>
            </a:extLst>
          </p:cNvPr>
          <p:cNvSpPr/>
          <p:nvPr/>
        </p:nvSpPr>
        <p:spPr>
          <a:xfrm flipH="1">
            <a:off x="1688202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8403C4-2410-3542-CBA8-36564A8F08EB}"/>
              </a:ext>
            </a:extLst>
          </p:cNvPr>
          <p:cNvSpPr txBox="1"/>
          <p:nvPr/>
        </p:nvSpPr>
        <p:spPr>
          <a:xfrm flipH="1">
            <a:off x="7898502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6 H </a:t>
            </a:r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9B0F99DF-36D5-99B2-8386-9E60E9447AEA}"/>
              </a:ext>
            </a:extLst>
          </p:cNvPr>
          <p:cNvSpPr txBox="1"/>
          <p:nvPr/>
        </p:nvSpPr>
        <p:spPr>
          <a:xfrm flipH="1">
            <a:off x="3006738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ECE0AA31-52E3-0227-661D-F39DD737CB92}"/>
              </a:ext>
            </a:extLst>
          </p:cNvPr>
          <p:cNvSpPr txBox="1"/>
          <p:nvPr/>
        </p:nvSpPr>
        <p:spPr>
          <a:xfrm flipH="1">
            <a:off x="8194653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1">
            <a:extLst>
              <a:ext uri="{FF2B5EF4-FFF2-40B4-BE49-F238E27FC236}">
                <a16:creationId xmlns:a16="http://schemas.microsoft.com/office/drawing/2014/main" id="{F06B44D4-B6EE-65D7-FB01-03A4331D6CED}"/>
              </a:ext>
            </a:extLst>
          </p:cNvPr>
          <p:cNvSpPr txBox="1"/>
          <p:nvPr/>
        </p:nvSpPr>
        <p:spPr>
          <a:xfrm>
            <a:off x="9800434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B78B27F-2336-3733-399F-4AD77299D8A7}"/>
              </a:ext>
            </a:extLst>
          </p:cNvPr>
          <p:cNvSpPr/>
          <p:nvPr/>
        </p:nvSpPr>
        <p:spPr>
          <a:xfrm flipH="1">
            <a:off x="6095102" y="508000"/>
            <a:ext cx="2044700" cy="1701800"/>
          </a:xfrm>
          <a:custGeom>
            <a:gdLst>
              <a:gd name="csX0" fmla="*/ 0 w 2044700"/>
              <a:gd name="csY0" fmla="*/ 1701800 h 1701800"/>
              <a:gd name="csX1" fmla="*/ 2044700 w 2044700"/>
              <a:gd name="csY1" fmla="*/ 0 h 17018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044700" h="1701800">
                <a:moveTo>
                  <a:pt x="0" y="1701800"/>
                </a:moveTo>
                <a:lnTo>
                  <a:pt x="2044700" y="0"/>
                </a:lnTo>
              </a:path>
            </a:pathLst>
          </a:custGeom>
          <a:noFill/>
          <a:ln w="38100" cap="rnd">
            <a:solidFill>
              <a:srgbClr val="FF660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5" name="2">
            <a:extLst>
              <a:ext uri="{FF2B5EF4-FFF2-40B4-BE49-F238E27FC236}">
                <a16:creationId xmlns:a16="http://schemas.microsoft.com/office/drawing/2014/main" id="{A13B91DC-2792-80E5-EA39-9670E4F10812}"/>
              </a:ext>
            </a:extLst>
          </p:cNvPr>
          <p:cNvSpPr txBox="1"/>
          <p:nvPr/>
        </p:nvSpPr>
        <p:spPr>
          <a:xfrm flipH="1">
            <a:off x="7629168" y="175972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1H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78119F2F-0451-7A1D-B107-5B00A42CFD7E}"/>
              </a:ext>
            </a:extLst>
          </p:cNvPr>
          <p:cNvSpPr txBox="1"/>
          <p:nvPr/>
        </p:nvSpPr>
        <p:spPr>
          <a:xfrm flipH="1">
            <a:off x="5620680" y="218841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2H</a:t>
            </a:r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27EC01B5-F16D-AA9A-20A1-5E7F0545C583}"/>
              </a:ext>
            </a:extLst>
          </p:cNvPr>
          <p:cNvSpPr txBox="1"/>
          <p:nvPr/>
        </p:nvSpPr>
        <p:spPr>
          <a:xfrm flipH="1">
            <a:off x="7127879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13526634-FD27-7CFD-4262-E42D15E5B1DB}"/>
              </a:ext>
            </a:extLst>
          </p:cNvPr>
          <p:cNvSpPr txBox="1"/>
          <p:nvPr/>
        </p:nvSpPr>
        <p:spPr>
          <a:xfrm flipH="1">
            <a:off x="3835851" y="7812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3">
            <a:extLst>
              <a:ext uri="{FF2B5EF4-FFF2-40B4-BE49-F238E27FC236}">
                <a16:creationId xmlns:a16="http://schemas.microsoft.com/office/drawing/2014/main" id="{66E88AEC-DEB4-6220-2F70-859552045A01}"/>
              </a:ext>
            </a:extLst>
          </p:cNvPr>
          <p:cNvSpPr txBox="1"/>
          <p:nvPr/>
        </p:nvSpPr>
        <p:spPr>
          <a:xfrm flipH="1">
            <a:off x="965989" y="1422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7E7B37D-29EA-83E3-8536-FB240B5D907E}"/>
              </a:ext>
            </a:extLst>
          </p:cNvPr>
          <p:cNvCxnSpPr/>
          <p:nvPr/>
        </p:nvCxnSpPr>
        <p:spPr>
          <a:xfrm flipH="1" flipV="1">
            <a:off x="5667363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D671D28-9F6B-FB40-47FC-162787A93298}"/>
              </a:ext>
            </a:extLst>
          </p:cNvPr>
          <p:cNvCxnSpPr/>
          <p:nvPr/>
        </p:nvCxnSpPr>
        <p:spPr>
          <a:xfrm flipH="1">
            <a:off x="5508180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3">
            <a:extLst>
              <a:ext uri="{FF2B5EF4-FFF2-40B4-BE49-F238E27FC236}">
                <a16:creationId xmlns:a16="http://schemas.microsoft.com/office/drawing/2014/main" id="{CBFA8DA6-71F3-6794-F90C-24C0F81E1B4A}"/>
              </a:ext>
            </a:extLst>
          </p:cNvPr>
          <p:cNvSpPr txBox="1"/>
          <p:nvPr/>
        </p:nvSpPr>
        <p:spPr>
          <a:xfrm flipH="1">
            <a:off x="4176423" y="309971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F8116179-A506-4848-6210-AF51E2069E8B}"/>
              </a:ext>
            </a:extLst>
          </p:cNvPr>
          <p:cNvSpPr txBox="1"/>
          <p:nvPr/>
        </p:nvSpPr>
        <p:spPr>
          <a:xfrm flipH="1">
            <a:off x="5703095" y="349821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24F4533-3D8F-4E09-12F9-B4B003C94497}"/>
              </a:ext>
            </a:extLst>
          </p:cNvPr>
          <p:cNvSpPr/>
          <p:nvPr/>
        </p:nvSpPr>
        <p:spPr>
          <a:xfrm flipH="1">
            <a:off x="5895237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E33D6D9A-5BFC-A3D5-B4D8-CBECDEAFCD9C}"/>
              </a:ext>
            </a:extLst>
          </p:cNvPr>
          <p:cNvSpPr txBox="1"/>
          <p:nvPr/>
        </p:nvSpPr>
        <p:spPr>
          <a:xfrm flipH="1">
            <a:off x="11309320" y="2916837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5DE8CDC0-F6F3-E9F4-0641-A35A769EAC69}"/>
              </a:ext>
            </a:extLst>
          </p:cNvPr>
          <p:cNvSpPr txBox="1"/>
          <p:nvPr/>
        </p:nvSpPr>
        <p:spPr>
          <a:xfrm flipH="1">
            <a:off x="299722" y="2916837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38" name="H+2">
            <a:extLst>
              <a:ext uri="{FF2B5EF4-FFF2-40B4-BE49-F238E27FC236}">
                <a16:creationId xmlns:a16="http://schemas.microsoft.com/office/drawing/2014/main" id="{1A53BBE4-A55F-D7E5-D5CA-42B6B0C64B4B}"/>
              </a:ext>
            </a:extLst>
          </p:cNvPr>
          <p:cNvSpPr txBox="1"/>
          <p:nvPr/>
        </p:nvSpPr>
        <p:spPr>
          <a:xfrm flipH="1">
            <a:off x="3300683" y="2268886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39" name="H+2">
            <a:extLst>
              <a:ext uri="{FF2B5EF4-FFF2-40B4-BE49-F238E27FC236}">
                <a16:creationId xmlns:a16="http://schemas.microsoft.com/office/drawing/2014/main" id="{2AFC0451-3830-F4EF-6990-ADC18F3603D1}"/>
              </a:ext>
            </a:extLst>
          </p:cNvPr>
          <p:cNvSpPr txBox="1"/>
          <p:nvPr/>
        </p:nvSpPr>
        <p:spPr>
          <a:xfrm flipH="1">
            <a:off x="8194234" y="2266007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8EA01B44-2323-70D6-B963-75A07E7E19BC}"/>
              </a:ext>
            </a:extLst>
          </p:cNvPr>
          <p:cNvSpPr/>
          <p:nvPr/>
        </p:nvSpPr>
        <p:spPr>
          <a:xfrm>
            <a:off x="4252856" y="3638896"/>
            <a:ext cx="1409700" cy="1790700"/>
          </a:xfrm>
          <a:custGeom>
            <a:gdLst>
              <a:gd name="csX0" fmla="*/ 1409700 w 1409700"/>
              <a:gd name="csY0" fmla="*/ 1790700 h 1790700"/>
              <a:gd name="csX1" fmla="*/ 1409700 w 1409700"/>
              <a:gd name="csY1" fmla="*/ 0 h 1790700"/>
              <a:gd name="csX2" fmla="*/ 0 w 1409700"/>
              <a:gd name="csY2" fmla="*/ 0 h 17907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9700" h="1790700">
                <a:moveTo>
                  <a:pt x="1409700" y="1790700"/>
                </a:moveTo>
                <a:lnTo>
                  <a:pt x="140970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val="413074195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25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2026-01-25T11:23:14.865</cp:lastPrinted>
  <dcterms:created xsi:type="dcterms:W3CDTF">2026-01-25T16:23:14Z</dcterms:created>
  <dcterms:modified xsi:type="dcterms:W3CDTF">2026-01-25T16:23:14Z</dcterms:modified>
</cp:coreProperties>
</file>